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25" r:id="rId9"/>
    <p:sldId id="265" r:id="rId10"/>
    <p:sldId id="266" r:id="rId11"/>
    <p:sldId id="347" r:id="rId12"/>
    <p:sldId id="352" r:id="rId13"/>
    <p:sldId id="292" r:id="rId14"/>
    <p:sldId id="346" r:id="rId15"/>
    <p:sldId id="351" r:id="rId16"/>
    <p:sldId id="293" r:id="rId17"/>
    <p:sldId id="277" r:id="rId18"/>
    <p:sldId id="353" r:id="rId19"/>
    <p:sldId id="354" r:id="rId20"/>
    <p:sldId id="355" r:id="rId21"/>
    <p:sldId id="288" r:id="rId22"/>
    <p:sldId id="356" r:id="rId23"/>
    <p:sldId id="348" r:id="rId24"/>
    <p:sldId id="357" r:id="rId25"/>
    <p:sldId id="358" r:id="rId26"/>
    <p:sldId id="359" r:id="rId27"/>
    <p:sldId id="370" r:id="rId28"/>
    <p:sldId id="365" r:id="rId29"/>
    <p:sldId id="369" r:id="rId30"/>
    <p:sldId id="361" r:id="rId31"/>
    <p:sldId id="362" r:id="rId32"/>
    <p:sldId id="290" r:id="rId33"/>
    <p:sldId id="297" r:id="rId34"/>
    <p:sldId id="298" r:id="rId35"/>
    <p:sldId id="299" r:id="rId36"/>
    <p:sldId id="363" r:id="rId37"/>
    <p:sldId id="364" r:id="rId38"/>
    <p:sldId id="300" r:id="rId39"/>
  </p:sldIdLst>
  <p:sldSz cx="18288000" cy="10287000"/>
  <p:notesSz cx="6858000" cy="9144000"/>
  <p:embeddedFontLst>
    <p:embeddedFont>
      <p:font typeface="Anton" pitchFamily="2" charset="0"/>
      <p:regular r:id="rId42"/>
    </p:embeddedFont>
    <p:embeddedFont>
      <p:font typeface="Open Sans Light Bold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F27"/>
    <a:srgbClr val="FFCC99"/>
    <a:srgbClr val="D7D7D7"/>
    <a:srgbClr val="F7F7F7"/>
    <a:srgbClr val="21D8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511BB6-8D7F-4DD1-96D9-B3544F1AF387}" v="1" dt="2025-02-21T19:25:39.5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55" autoAdjust="0"/>
    <p:restoredTop sz="94622" autoAdjust="0"/>
  </p:normalViewPr>
  <p:slideViewPr>
    <p:cSldViewPr>
      <p:cViewPr varScale="1">
        <p:scale>
          <a:sx n="39" d="100"/>
          <a:sy n="39" d="100"/>
        </p:scale>
        <p:origin x="836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52561F5-F569-46E3-AB91-8076692EF8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6CD727E-F65B-49D5-9874-45DA0D812D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CC4D-34B8-4F7F-9F3D-E51184429C83}" type="datetimeFigureOut">
              <a:rPr lang="es-CL" smtClean="0"/>
              <a:t>21-02-2025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509CCBB-F611-432B-95C6-FD44C693062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184124A-486F-4E19-85D7-E46C18EA8A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E19AC-6D06-45B0-94A7-558DF6A82222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0328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41464-0057-4089-91DE-AF0D304F56E6}" type="datetimeFigureOut">
              <a:rPr lang="es-CL" smtClean="0"/>
              <a:t>21-02-2025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98A4E8-B83E-485C-A9F3-ECFF83676F81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35392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8A4E8-B83E-485C-A9F3-ECFF83676F81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0438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8A4E8-B83E-485C-A9F3-ECFF83676F81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98880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8A4E8-B83E-485C-A9F3-ECFF83676F81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0142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8A4E8-B83E-485C-A9F3-ECFF83676F81}" type="slidenum">
              <a:rPr lang="es-CL" smtClean="0"/>
              <a:t>36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08111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8A4E8-B83E-485C-A9F3-ECFF83676F81}" type="slidenum">
              <a:rPr lang="es-CL" smtClean="0"/>
              <a:t>37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17860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DFC3-452C-4FF7-BDF8-EC302DD48E76}" type="datetime1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D4075-8845-4400-81A6-6E41483B0ADC}" type="datetime1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A7E23-8389-44A1-9CB7-BDEB31ECAF49}" type="datetime1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65585-0D3A-473A-B88E-75907DDCA2D5}" type="datetime1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62AC7-BF14-429E-8F0C-FEBBEC5FFAD3}" type="datetime1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2BFED-E9B0-4C87-A027-D30B77A053A7}" type="datetime1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87D47-1870-4F92-AB26-71F3D296E858}" type="datetime1">
              <a:rPr lang="en-US" smtClean="0"/>
              <a:t>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70957-5183-4815-8FA4-9B53FEBF89CD}" type="datetime1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70F0-F448-4EB3-94BE-AD902F20AFD6}" type="datetime1">
              <a:rPr lang="en-US" smtClean="0"/>
              <a:t>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C659-FA96-4360-8AB4-2537EBA53516}" type="datetime1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3511-47E3-40A6-92A2-AC5E34C41551}" type="datetime1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5E356-4582-44A2-9217-397C1FF488FF}" type="datetime1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emf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4.sv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5" Type="http://schemas.openxmlformats.org/officeDocument/2006/relationships/image" Target="../media/image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svg"/><Relationship Id="rId7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5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.sv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5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4.sv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48.png"/><Relationship Id="rId10" Type="http://schemas.openxmlformats.org/officeDocument/2006/relationships/image" Target="../media/image62.png"/><Relationship Id="rId4" Type="http://schemas.openxmlformats.org/officeDocument/2006/relationships/image" Target="../media/image5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66.png"/><Relationship Id="rId4" Type="http://schemas.openxmlformats.org/officeDocument/2006/relationships/image" Target="../media/image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emf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svg"/><Relationship Id="rId7" Type="http://schemas.openxmlformats.org/officeDocument/2006/relationships/hyperlink" Target="mailto:Tesoreriapuntadelgallo@Gmail.co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4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.jpeg"/><Relationship Id="rId5" Type="http://schemas.openxmlformats.org/officeDocument/2006/relationships/image" Target="../media/image9.png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4.sv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6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12527" y="-1875970"/>
            <a:ext cx="13669557" cy="12752120"/>
          </a:xfrm>
          <a:custGeom>
            <a:avLst/>
            <a:gdLst/>
            <a:ahLst/>
            <a:cxnLst/>
            <a:rect l="l" t="t" r="r" b="b"/>
            <a:pathLst>
              <a:path w="13669557" h="12752120">
                <a:moveTo>
                  <a:pt x="0" y="0"/>
                </a:moveTo>
                <a:lnTo>
                  <a:pt x="13669558" y="0"/>
                </a:lnTo>
                <a:lnTo>
                  <a:pt x="13669558" y="12752119"/>
                </a:lnTo>
                <a:lnTo>
                  <a:pt x="0" y="1275211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57433" y="3530419"/>
            <a:ext cx="3531471" cy="3653962"/>
          </a:xfrm>
          <a:custGeom>
            <a:avLst/>
            <a:gdLst/>
            <a:ahLst/>
            <a:cxnLst/>
            <a:rect l="l" t="t" r="r" b="b"/>
            <a:pathLst>
              <a:path w="3531471" h="3653962">
                <a:moveTo>
                  <a:pt x="0" y="0"/>
                </a:moveTo>
                <a:lnTo>
                  <a:pt x="3531471" y="0"/>
                </a:lnTo>
                <a:lnTo>
                  <a:pt x="3531471" y="3653962"/>
                </a:lnTo>
                <a:lnTo>
                  <a:pt x="0" y="365396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764497" y="4871075"/>
            <a:ext cx="9014708" cy="1349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6"/>
              </a:lnSpc>
            </a:pPr>
            <a:r>
              <a:rPr lang="en-US" sz="4800" spc="-14">
                <a:solidFill>
                  <a:srgbClr val="545283"/>
                </a:solidFill>
                <a:latin typeface="Anton"/>
              </a:rPr>
              <a:t>Asamblea General Ordinaria OCF Punta del Gallo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032646" y="6282102"/>
            <a:ext cx="5486032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spc="-10" dirty="0">
                <a:solidFill>
                  <a:srgbClr val="545283"/>
                </a:solidFill>
                <a:latin typeface="Open Sans Light Bold"/>
              </a:rPr>
              <a:t>22 de </a:t>
            </a:r>
            <a:r>
              <a:rPr lang="en-US" sz="3600" spc="-10" dirty="0" err="1">
                <a:solidFill>
                  <a:srgbClr val="545283"/>
                </a:solidFill>
                <a:latin typeface="Open Sans Light Bold"/>
              </a:rPr>
              <a:t>febrero</a:t>
            </a:r>
            <a:r>
              <a:rPr lang="en-US" sz="3600" spc="-10" dirty="0">
                <a:solidFill>
                  <a:srgbClr val="545283"/>
                </a:solidFill>
                <a:latin typeface="Open Sans Light Bold"/>
              </a:rPr>
              <a:t> de 2025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55054" y="3183369"/>
            <a:ext cx="17147350" cy="1640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48"/>
              </a:lnSpc>
            </a:pPr>
            <a:r>
              <a:rPr lang="en-US" sz="9605" dirty="0">
                <a:solidFill>
                  <a:srgbClr val="545283"/>
                </a:solidFill>
                <a:latin typeface="Anton"/>
              </a:rPr>
              <a:t>2024 - 2025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F17DA6-85A1-4718-8EF0-B89BBC4AC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28530" y="0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380117" y="468566"/>
            <a:ext cx="7426709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40"/>
              </a:lnSpc>
            </a:pPr>
            <a:r>
              <a:rPr lang="en-US" sz="7200" spc="-16" dirty="0">
                <a:solidFill>
                  <a:srgbClr val="545283"/>
                </a:solidFill>
                <a:latin typeface="Anton"/>
              </a:rPr>
              <a:t>¿</a:t>
            </a:r>
            <a:r>
              <a:rPr lang="en-US" sz="7200" spc="-16" dirty="0" err="1">
                <a:solidFill>
                  <a:srgbClr val="545283"/>
                </a:solidFill>
                <a:latin typeface="Anton"/>
              </a:rPr>
              <a:t>Cuántos</a:t>
            </a:r>
            <a:r>
              <a:rPr lang="en-US" sz="7200" spc="-16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7200" spc="-16" dirty="0" err="1">
                <a:solidFill>
                  <a:srgbClr val="545283"/>
                </a:solidFill>
                <a:latin typeface="Anton"/>
              </a:rPr>
              <a:t>somos</a:t>
            </a:r>
            <a:r>
              <a:rPr lang="en-US" sz="7200" spc="-16" dirty="0">
                <a:solidFill>
                  <a:srgbClr val="545283"/>
                </a:solidFill>
                <a:latin typeface="Anton"/>
              </a:rPr>
              <a:t>?</a:t>
            </a: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1E0D5182-F185-CA2D-4965-CFBB6F2FDE76}"/>
              </a:ext>
            </a:extLst>
          </p:cNvPr>
          <p:cNvSpPr/>
          <p:nvPr/>
        </p:nvSpPr>
        <p:spPr>
          <a:xfrm>
            <a:off x="10380506" y="106808"/>
            <a:ext cx="5619274" cy="10287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4" y="0"/>
                </a:lnTo>
                <a:lnTo>
                  <a:pt x="56192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alphaModFix amt="32999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87BFFBC7-2042-86C7-6611-02EB8BF1B47B}"/>
              </a:ext>
            </a:extLst>
          </p:cNvPr>
          <p:cNvSpPr/>
          <p:nvPr/>
        </p:nvSpPr>
        <p:spPr>
          <a:xfrm>
            <a:off x="16298283" y="3588758"/>
            <a:ext cx="609600" cy="642177"/>
          </a:xfrm>
          <a:prstGeom prst="upArrow">
            <a:avLst/>
          </a:prstGeom>
          <a:solidFill>
            <a:srgbClr val="21D8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907495" y="1886302"/>
            <a:ext cx="5159071" cy="1552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18"/>
              </a:lnSpc>
            </a:pPr>
            <a:r>
              <a:rPr lang="en-US" sz="9013" spc="-27" dirty="0">
                <a:solidFill>
                  <a:srgbClr val="2E75B6"/>
                </a:solidFill>
                <a:latin typeface="Anton Bold"/>
              </a:rPr>
              <a:t>Total : </a:t>
            </a:r>
            <a:r>
              <a:rPr lang="en-US" sz="9013" spc="-27" dirty="0">
                <a:solidFill>
                  <a:srgbClr val="21D8DE"/>
                </a:solidFill>
                <a:latin typeface="Anton Bold"/>
              </a:rPr>
              <a:t>131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369106" y="3580475"/>
            <a:ext cx="7630674" cy="888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355"/>
              </a:lnSpc>
            </a:pPr>
            <a:r>
              <a:rPr lang="en-US" sz="5254" spc="-15" dirty="0" err="1">
                <a:solidFill>
                  <a:srgbClr val="2E75B6"/>
                </a:solidFill>
                <a:latin typeface="Anton Bold"/>
              </a:rPr>
              <a:t>Colaboran</a:t>
            </a:r>
            <a:r>
              <a:rPr lang="en-US" sz="5254" spc="-15" dirty="0">
                <a:solidFill>
                  <a:srgbClr val="2E75B6"/>
                </a:solidFill>
                <a:latin typeface="Anton Bold"/>
              </a:rPr>
              <a:t>:      </a:t>
            </a:r>
            <a:r>
              <a:rPr lang="en-US" sz="5254" spc="-15" dirty="0">
                <a:solidFill>
                  <a:srgbClr val="21D8DE"/>
                </a:solidFill>
                <a:latin typeface="Anton Bold"/>
              </a:rPr>
              <a:t>113     86,26%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04926" y="5439683"/>
            <a:ext cx="5883546" cy="421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36"/>
              </a:lnSpc>
            </a:pPr>
            <a:r>
              <a:rPr lang="en-US" sz="2454" spc="-7" dirty="0" err="1">
                <a:solidFill>
                  <a:srgbClr val="2E75B6"/>
                </a:solidFill>
                <a:latin typeface="Anton Bold"/>
              </a:rPr>
              <a:t>Parcelas</a:t>
            </a:r>
            <a:r>
              <a:rPr lang="en-US" sz="2454" spc="-7" dirty="0">
                <a:solidFill>
                  <a:srgbClr val="2E75B6"/>
                </a:solidFill>
                <a:latin typeface="Anton Bold"/>
              </a:rPr>
              <a:t> </a:t>
            </a:r>
            <a:r>
              <a:rPr lang="en-US" sz="2454" spc="-7" dirty="0" err="1">
                <a:solidFill>
                  <a:srgbClr val="2E75B6"/>
                </a:solidFill>
                <a:latin typeface="Anton Bold"/>
              </a:rPr>
              <a:t>construidas</a:t>
            </a:r>
            <a:r>
              <a:rPr lang="en-US" sz="2454" spc="-7" dirty="0">
                <a:solidFill>
                  <a:srgbClr val="2E75B6"/>
                </a:solidFill>
                <a:latin typeface="Anton Bold"/>
              </a:rPr>
              <a:t> o en </a:t>
            </a:r>
            <a:r>
              <a:rPr lang="en-US" sz="2454" spc="-7" dirty="0" err="1">
                <a:solidFill>
                  <a:srgbClr val="2E75B6"/>
                </a:solidFill>
                <a:latin typeface="Anton Bold"/>
              </a:rPr>
              <a:t>construcción</a:t>
            </a:r>
            <a:r>
              <a:rPr lang="en-US" sz="2454" spc="-7" dirty="0">
                <a:solidFill>
                  <a:srgbClr val="2E75B6"/>
                </a:solidFill>
                <a:latin typeface="Anton Bold"/>
              </a:rPr>
              <a:t>: </a:t>
            </a:r>
            <a:r>
              <a:rPr lang="en-US" sz="2454" spc="-7" dirty="0">
                <a:solidFill>
                  <a:srgbClr val="21D8DE"/>
                </a:solidFill>
                <a:latin typeface="Anton Bold"/>
              </a:rPr>
              <a:t>98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04926" y="5990439"/>
            <a:ext cx="5883546" cy="421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36"/>
              </a:lnSpc>
            </a:pPr>
            <a:r>
              <a:rPr lang="en-US" sz="2454" spc="-7" dirty="0" err="1">
                <a:solidFill>
                  <a:srgbClr val="2E75B6"/>
                </a:solidFill>
                <a:latin typeface="Anton Bold"/>
              </a:rPr>
              <a:t>Parcelas</a:t>
            </a:r>
            <a:r>
              <a:rPr lang="en-US" sz="2454" spc="-7" dirty="0">
                <a:solidFill>
                  <a:srgbClr val="2E75B6"/>
                </a:solidFill>
                <a:latin typeface="Anton Bold"/>
              </a:rPr>
              <a:t> solo sitio: </a:t>
            </a:r>
            <a:r>
              <a:rPr lang="en-US" sz="2454" spc="-7" dirty="0">
                <a:solidFill>
                  <a:srgbClr val="21D8DE"/>
                </a:solidFill>
                <a:latin typeface="Anton Bold"/>
              </a:rPr>
              <a:t>33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04926" y="4496813"/>
            <a:ext cx="4785217" cy="90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55"/>
              </a:lnSpc>
            </a:pPr>
            <a:r>
              <a:rPr lang="en-US" sz="5254" spc="-15" dirty="0">
                <a:solidFill>
                  <a:srgbClr val="2E75B6"/>
                </a:solidFill>
                <a:latin typeface="Anton Bold"/>
              </a:rPr>
              <a:t>No </a:t>
            </a:r>
            <a:r>
              <a:rPr lang="en-US" sz="5254" spc="-15" dirty="0" err="1">
                <a:solidFill>
                  <a:srgbClr val="2E75B6"/>
                </a:solidFill>
                <a:latin typeface="Anton Bold"/>
              </a:rPr>
              <a:t>Colaboran</a:t>
            </a:r>
            <a:r>
              <a:rPr lang="en-US" sz="5254" spc="-15" dirty="0">
                <a:solidFill>
                  <a:srgbClr val="2E75B6"/>
                </a:solidFill>
                <a:latin typeface="Anton Bold"/>
              </a:rPr>
              <a:t>: </a:t>
            </a:r>
            <a:r>
              <a:rPr lang="en-US" sz="5254" spc="-15" dirty="0">
                <a:solidFill>
                  <a:srgbClr val="21D8DE"/>
                </a:solidFill>
                <a:latin typeface="Anton Bold"/>
              </a:rPr>
              <a:t>18      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8FB54812-A859-4BD7-A252-E6AD0879E1BD}"/>
              </a:ext>
            </a:extLst>
          </p:cNvPr>
          <p:cNvSpPr txBox="1"/>
          <p:nvPr/>
        </p:nvSpPr>
        <p:spPr>
          <a:xfrm>
            <a:off x="8369106" y="7674089"/>
            <a:ext cx="7901874" cy="792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355"/>
              </a:lnSpc>
            </a:pPr>
            <a:r>
              <a:rPr lang="en-US" sz="2400" spc="-15" dirty="0" err="1">
                <a:solidFill>
                  <a:srgbClr val="2E75B6"/>
                </a:solidFill>
                <a:latin typeface="Anton Bold"/>
              </a:rPr>
              <a:t>Colaboran</a:t>
            </a:r>
            <a:r>
              <a:rPr lang="en-US" sz="2400" spc="-15" dirty="0">
                <a:solidFill>
                  <a:srgbClr val="2E75B6"/>
                </a:solidFill>
                <a:latin typeface="Anton Bold"/>
              </a:rPr>
              <a:t>:      </a:t>
            </a:r>
            <a:r>
              <a:rPr lang="en-US" sz="2400" spc="-15" dirty="0">
                <a:solidFill>
                  <a:srgbClr val="21D8DE"/>
                </a:solidFill>
                <a:latin typeface="Anton Bold"/>
              </a:rPr>
              <a:t>110     85%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9C117FA-2209-4BD7-8B11-42EF98107003}"/>
              </a:ext>
            </a:extLst>
          </p:cNvPr>
          <p:cNvSpPr/>
          <p:nvPr/>
        </p:nvSpPr>
        <p:spPr>
          <a:xfrm>
            <a:off x="8300867" y="7740387"/>
            <a:ext cx="1149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15" dirty="0">
                <a:solidFill>
                  <a:srgbClr val="2E75B6"/>
                </a:solidFill>
                <a:latin typeface="Anton Bold"/>
              </a:rPr>
              <a:t>2023-2024</a:t>
            </a:r>
            <a:endParaRPr lang="es-CL" dirty="0"/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4E289569-4B8F-4D45-B891-B10D287210C2}"/>
              </a:ext>
            </a:extLst>
          </p:cNvPr>
          <p:cNvSpPr txBox="1"/>
          <p:nvPr/>
        </p:nvSpPr>
        <p:spPr>
          <a:xfrm>
            <a:off x="8369106" y="8125968"/>
            <a:ext cx="4785217" cy="792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55"/>
              </a:lnSpc>
            </a:pPr>
            <a:r>
              <a:rPr lang="en-US" sz="2400" spc="-15" dirty="0">
                <a:solidFill>
                  <a:srgbClr val="2E75B6"/>
                </a:solidFill>
                <a:latin typeface="Anton Bold"/>
              </a:rPr>
              <a:t>No </a:t>
            </a:r>
            <a:r>
              <a:rPr lang="en-US" sz="2400" spc="-15" dirty="0" err="1">
                <a:solidFill>
                  <a:srgbClr val="2E75B6"/>
                </a:solidFill>
                <a:latin typeface="Anton Bold"/>
              </a:rPr>
              <a:t>Colaboran</a:t>
            </a:r>
            <a:r>
              <a:rPr lang="en-US" sz="2400" spc="-15" dirty="0">
                <a:solidFill>
                  <a:srgbClr val="2E75B6"/>
                </a:solidFill>
                <a:latin typeface="Anton Bold"/>
              </a:rPr>
              <a:t>: </a:t>
            </a:r>
            <a:r>
              <a:rPr lang="en-US" sz="2400" spc="-15" dirty="0">
                <a:solidFill>
                  <a:srgbClr val="21D8DE"/>
                </a:solidFill>
                <a:latin typeface="Anton Bold"/>
              </a:rPr>
              <a:t>18      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022A14AC-005B-4666-8C8C-BC43B2A8FEE1}"/>
              </a:ext>
            </a:extLst>
          </p:cNvPr>
          <p:cNvSpPr txBox="1"/>
          <p:nvPr/>
        </p:nvSpPr>
        <p:spPr>
          <a:xfrm>
            <a:off x="8369106" y="8945327"/>
            <a:ext cx="5883546" cy="421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36"/>
              </a:lnSpc>
            </a:pPr>
            <a:r>
              <a:rPr lang="en-US" sz="2454" spc="-7" dirty="0" err="1">
                <a:solidFill>
                  <a:srgbClr val="2E75B6"/>
                </a:solidFill>
                <a:latin typeface="Anton Bold"/>
              </a:rPr>
              <a:t>Parcelas</a:t>
            </a:r>
            <a:r>
              <a:rPr lang="en-US" sz="2454" spc="-7" dirty="0">
                <a:solidFill>
                  <a:srgbClr val="2E75B6"/>
                </a:solidFill>
                <a:latin typeface="Anton Bold"/>
              </a:rPr>
              <a:t> </a:t>
            </a:r>
            <a:r>
              <a:rPr lang="en-US" sz="2454" spc="-7" dirty="0" err="1">
                <a:solidFill>
                  <a:srgbClr val="2E75B6"/>
                </a:solidFill>
                <a:latin typeface="Anton Bold"/>
              </a:rPr>
              <a:t>construidas</a:t>
            </a:r>
            <a:r>
              <a:rPr lang="en-US" sz="2454" spc="-7" dirty="0">
                <a:solidFill>
                  <a:srgbClr val="2E75B6"/>
                </a:solidFill>
                <a:latin typeface="Anton Bold"/>
              </a:rPr>
              <a:t> o en </a:t>
            </a:r>
            <a:r>
              <a:rPr lang="en-US" sz="2454" spc="-7" dirty="0" err="1">
                <a:solidFill>
                  <a:srgbClr val="2E75B6"/>
                </a:solidFill>
                <a:latin typeface="Anton Bold"/>
              </a:rPr>
              <a:t>construcción</a:t>
            </a:r>
            <a:r>
              <a:rPr lang="en-US" sz="2454" spc="-7" dirty="0">
                <a:solidFill>
                  <a:srgbClr val="2E75B6"/>
                </a:solidFill>
                <a:latin typeface="Anton Bold"/>
              </a:rPr>
              <a:t>: </a:t>
            </a:r>
            <a:r>
              <a:rPr lang="en-US" sz="2454" spc="-7" dirty="0">
                <a:solidFill>
                  <a:srgbClr val="21D8DE"/>
                </a:solidFill>
                <a:latin typeface="Anton Bold"/>
              </a:rPr>
              <a:t>96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FA4FC983-38B8-4F8D-869E-FD3354777167}"/>
              </a:ext>
            </a:extLst>
          </p:cNvPr>
          <p:cNvSpPr txBox="1"/>
          <p:nvPr/>
        </p:nvSpPr>
        <p:spPr>
          <a:xfrm>
            <a:off x="8369106" y="9370325"/>
            <a:ext cx="5883546" cy="421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36"/>
              </a:lnSpc>
            </a:pPr>
            <a:r>
              <a:rPr lang="en-US" sz="2454" spc="-7" dirty="0" err="1">
                <a:solidFill>
                  <a:srgbClr val="2E75B6"/>
                </a:solidFill>
                <a:latin typeface="Anton Bold"/>
              </a:rPr>
              <a:t>Parcelas</a:t>
            </a:r>
            <a:r>
              <a:rPr lang="en-US" sz="2454" spc="-7" dirty="0">
                <a:solidFill>
                  <a:srgbClr val="2E75B6"/>
                </a:solidFill>
                <a:latin typeface="Anton Bold"/>
              </a:rPr>
              <a:t> solo sitio: </a:t>
            </a:r>
            <a:r>
              <a:rPr lang="en-US" sz="2454" spc="-7" dirty="0">
                <a:solidFill>
                  <a:srgbClr val="21D8DE"/>
                </a:solidFill>
                <a:latin typeface="Anton Bold"/>
              </a:rPr>
              <a:t>35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4319EF6-53F0-4D74-AECD-0CB2838B0FBD}"/>
              </a:ext>
            </a:extLst>
          </p:cNvPr>
          <p:cNvSpPr/>
          <p:nvPr/>
        </p:nvSpPr>
        <p:spPr>
          <a:xfrm>
            <a:off x="8300867" y="1098181"/>
            <a:ext cx="27946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spc="-15" dirty="0">
                <a:solidFill>
                  <a:srgbClr val="2E75B6"/>
                </a:solidFill>
                <a:latin typeface="Anton Bold"/>
              </a:rPr>
              <a:t>2024-2025</a:t>
            </a:r>
            <a:endParaRPr lang="es-CL" sz="4800" dirty="0"/>
          </a:p>
        </p:txBody>
      </p:sp>
      <p:sp>
        <p:nvSpPr>
          <p:cNvPr id="19" name="Marcador de número de diapositiva 4">
            <a:extLst>
              <a:ext uri="{FF2B5EF4-FFF2-40B4-BE49-F238E27FC236}">
                <a16:creationId xmlns:a16="http://schemas.microsoft.com/office/drawing/2014/main" id="{11260B9D-E7D6-4C37-AAEF-15784AA1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10</a:t>
            </a:fld>
            <a:endParaRPr lang="en-US" sz="3600" b="1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FC3EE998-CCC2-43DC-85E3-2089086D5D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676" y="2636401"/>
            <a:ext cx="4862081" cy="664699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28530" y="0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1E0D5182-F185-CA2D-4965-CFBB6F2FDE76}"/>
              </a:ext>
            </a:extLst>
          </p:cNvPr>
          <p:cNvSpPr/>
          <p:nvPr/>
        </p:nvSpPr>
        <p:spPr>
          <a:xfrm>
            <a:off x="10380506" y="106808"/>
            <a:ext cx="5619274" cy="10287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4" y="0"/>
                </a:lnTo>
                <a:lnTo>
                  <a:pt x="56192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alphaModFix amt="32999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88764C85-4E55-4A01-960D-70272F05F034}"/>
              </a:ext>
            </a:extLst>
          </p:cNvPr>
          <p:cNvSpPr txBox="1"/>
          <p:nvPr/>
        </p:nvSpPr>
        <p:spPr>
          <a:xfrm>
            <a:off x="2030916" y="332527"/>
            <a:ext cx="13894884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28"/>
              </a:lnSpc>
              <a:spcBef>
                <a:spcPct val="0"/>
              </a:spcBef>
            </a:pPr>
            <a:r>
              <a:rPr lang="en-US" sz="5400" spc="-16" dirty="0" err="1">
                <a:solidFill>
                  <a:srgbClr val="545283"/>
                </a:solidFill>
                <a:latin typeface="Anton"/>
              </a:rPr>
              <a:t>Evolución</a:t>
            </a:r>
            <a:r>
              <a:rPr lang="en-US" sz="5400" spc="-16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5400" spc="-16" dirty="0" err="1">
                <a:solidFill>
                  <a:srgbClr val="545283"/>
                </a:solidFill>
                <a:latin typeface="Anton"/>
              </a:rPr>
              <a:t>Resultados</a:t>
            </a:r>
            <a:r>
              <a:rPr lang="en-US" sz="5400" spc="-16" dirty="0">
                <a:solidFill>
                  <a:srgbClr val="545283"/>
                </a:solidFill>
                <a:latin typeface="Anton"/>
              </a:rPr>
              <a:t> OCF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068803C-2879-41D2-A36D-63D0DACDB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1714500"/>
            <a:ext cx="11201400" cy="7920968"/>
          </a:xfrm>
          <a:prstGeom prst="rect">
            <a:avLst/>
          </a:prstGeom>
        </p:spPr>
      </p:pic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354C06DB-DFDC-42D6-9413-3472FF506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11</a:t>
            </a:fld>
            <a:endParaRPr lang="en-US" sz="3600" b="1" dirty="0"/>
          </a:p>
        </p:txBody>
      </p:sp>
      <p:sp>
        <p:nvSpPr>
          <p:cNvPr id="8" name="Flowchart: Extract 6">
            <a:extLst>
              <a:ext uri="{FF2B5EF4-FFF2-40B4-BE49-F238E27FC236}">
                <a16:creationId xmlns:a16="http://schemas.microsoft.com/office/drawing/2014/main" id="{A8DD6BA7-217C-4F93-B254-00E98C24088A}"/>
              </a:ext>
            </a:extLst>
          </p:cNvPr>
          <p:cNvSpPr/>
          <p:nvPr/>
        </p:nvSpPr>
        <p:spPr>
          <a:xfrm rot="16200000">
            <a:off x="14553090" y="3695700"/>
            <a:ext cx="381000" cy="381000"/>
          </a:xfrm>
          <a:prstGeom prst="flowChartExtra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Extract 6">
            <a:extLst>
              <a:ext uri="{FF2B5EF4-FFF2-40B4-BE49-F238E27FC236}">
                <a16:creationId xmlns:a16="http://schemas.microsoft.com/office/drawing/2014/main" id="{91C95A83-F091-431A-B7F3-55A2A4E4A0A6}"/>
              </a:ext>
            </a:extLst>
          </p:cNvPr>
          <p:cNvSpPr/>
          <p:nvPr/>
        </p:nvSpPr>
        <p:spPr>
          <a:xfrm rot="16200000">
            <a:off x="14546464" y="5347652"/>
            <a:ext cx="381000" cy="381000"/>
          </a:xfrm>
          <a:prstGeom prst="flowChartExtra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Extract 6">
            <a:extLst>
              <a:ext uri="{FF2B5EF4-FFF2-40B4-BE49-F238E27FC236}">
                <a16:creationId xmlns:a16="http://schemas.microsoft.com/office/drawing/2014/main" id="{4CB158AB-A65C-49DE-A15F-648FC189008A}"/>
              </a:ext>
            </a:extLst>
          </p:cNvPr>
          <p:cNvSpPr/>
          <p:nvPr/>
        </p:nvSpPr>
        <p:spPr>
          <a:xfrm rot="16200000">
            <a:off x="14553090" y="6972300"/>
            <a:ext cx="381000" cy="381000"/>
          </a:xfrm>
          <a:prstGeom prst="flowChartExtra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29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6428530" y="0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94600" y="0"/>
            <a:ext cx="5619274" cy="10287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3" y="0"/>
                </a:lnTo>
                <a:lnTo>
                  <a:pt x="56192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E2349397-17D1-4468-9AF4-24A14498285D}"/>
              </a:ext>
            </a:extLst>
          </p:cNvPr>
          <p:cNvSpPr txBox="1"/>
          <p:nvPr/>
        </p:nvSpPr>
        <p:spPr>
          <a:xfrm>
            <a:off x="5679633" y="2705100"/>
            <a:ext cx="6928733" cy="974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119"/>
              </a:lnSpc>
            </a:pPr>
            <a:r>
              <a:rPr lang="en-US" sz="5799" spc="-17" dirty="0" err="1">
                <a:solidFill>
                  <a:srgbClr val="545283"/>
                </a:solidFill>
                <a:latin typeface="Anton"/>
              </a:rPr>
              <a:t>Actividades</a:t>
            </a:r>
            <a:r>
              <a:rPr lang="en-US" sz="5799" spc="-17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5799" spc="-17" dirty="0" err="1">
                <a:solidFill>
                  <a:srgbClr val="545283"/>
                </a:solidFill>
                <a:latin typeface="Anton"/>
              </a:rPr>
              <a:t>Realizadas</a:t>
            </a:r>
            <a:endParaRPr lang="en-US" sz="5799" spc="-17" dirty="0">
              <a:solidFill>
                <a:srgbClr val="545283"/>
              </a:solidFill>
              <a:latin typeface="Anton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335E967-ABBE-4801-8C59-0807DEFB5E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273" y="5465715"/>
            <a:ext cx="2544032" cy="2544032"/>
          </a:xfrm>
          <a:prstGeom prst="rect">
            <a:avLst/>
          </a:prstGeom>
        </p:spPr>
      </p:pic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029B5482-6025-4866-8E8C-65CBF878E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12</a:t>
            </a:fld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249291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6428530" y="0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94600" y="0"/>
            <a:ext cx="5619274" cy="10287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3" y="0"/>
                </a:lnTo>
                <a:lnTo>
                  <a:pt x="56192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479262" y="1762042"/>
            <a:ext cx="11329475" cy="2935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7"/>
              </a:lnSpc>
            </a:pPr>
            <a:r>
              <a:rPr lang="en-US" sz="5800" spc="-25" dirty="0" err="1">
                <a:solidFill>
                  <a:srgbClr val="545283"/>
                </a:solidFill>
                <a:latin typeface="Anton"/>
              </a:rPr>
              <a:t>Actividades</a:t>
            </a:r>
            <a:r>
              <a:rPr lang="en-US" sz="5800" spc="-25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5800" spc="-25" dirty="0" err="1">
                <a:solidFill>
                  <a:srgbClr val="545283"/>
                </a:solidFill>
                <a:latin typeface="Anton"/>
              </a:rPr>
              <a:t>realizadas</a:t>
            </a:r>
            <a:r>
              <a:rPr lang="en-US" sz="5800" spc="-25" dirty="0">
                <a:solidFill>
                  <a:srgbClr val="545283"/>
                </a:solidFill>
                <a:latin typeface="Anton"/>
              </a:rPr>
              <a:t>: </a:t>
            </a:r>
          </a:p>
          <a:p>
            <a:pPr algn="ctr">
              <a:lnSpc>
                <a:spcPts val="12007"/>
              </a:lnSpc>
            </a:pPr>
            <a:r>
              <a:rPr lang="en-US" sz="5800" spc="-25" dirty="0" err="1">
                <a:solidFill>
                  <a:srgbClr val="545283"/>
                </a:solidFill>
                <a:latin typeface="Anton"/>
              </a:rPr>
              <a:t>Prevención</a:t>
            </a:r>
            <a:r>
              <a:rPr lang="en-US" sz="5800" spc="-25" dirty="0">
                <a:solidFill>
                  <a:srgbClr val="545283"/>
                </a:solidFill>
                <a:latin typeface="Anton"/>
              </a:rPr>
              <a:t> de </a:t>
            </a:r>
            <a:r>
              <a:rPr lang="en-US" sz="5800" spc="-25" dirty="0" err="1">
                <a:solidFill>
                  <a:srgbClr val="545283"/>
                </a:solidFill>
                <a:latin typeface="Anton"/>
              </a:rPr>
              <a:t>Incendios</a:t>
            </a:r>
            <a:endParaRPr lang="en-US" sz="5800" spc="-25" dirty="0">
              <a:solidFill>
                <a:srgbClr val="545283"/>
              </a:solidFill>
              <a:latin typeface="Anton"/>
            </a:endParaRPr>
          </a:p>
        </p:txBody>
      </p:sp>
      <p:pic>
        <p:nvPicPr>
          <p:cNvPr id="9" name="Picture 2" descr="Consejos para la prevención de incendio">
            <a:extLst>
              <a:ext uri="{FF2B5EF4-FFF2-40B4-BE49-F238E27FC236}">
                <a16:creationId xmlns:a16="http://schemas.microsoft.com/office/drawing/2014/main" id="{1B4035AB-C91C-471B-A724-1957470C37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67273" y="5448300"/>
            <a:ext cx="2544032" cy="254403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arcador de número de diapositiva 4">
            <a:extLst>
              <a:ext uri="{FF2B5EF4-FFF2-40B4-BE49-F238E27FC236}">
                <a16:creationId xmlns:a16="http://schemas.microsoft.com/office/drawing/2014/main" id="{B1B8D5E1-2E30-41F4-8F5F-57D18279F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13</a:t>
            </a:fld>
            <a:endParaRPr lang="en-US" sz="36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1E0D5182-F185-CA2D-4965-CFBB6F2FDE76}"/>
              </a:ext>
            </a:extLst>
          </p:cNvPr>
          <p:cNvSpPr/>
          <p:nvPr/>
        </p:nvSpPr>
        <p:spPr>
          <a:xfrm>
            <a:off x="10380506" y="106808"/>
            <a:ext cx="5619274" cy="10287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4" y="0"/>
                </a:lnTo>
                <a:lnTo>
                  <a:pt x="56192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32999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9467A1B-CD8A-43EB-9919-1C3DE96CF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6142" y="1259058"/>
            <a:ext cx="2209319" cy="313955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6428530" y="0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BE83F37-18F8-414A-AD4C-FB13E11408BF}"/>
              </a:ext>
            </a:extLst>
          </p:cNvPr>
          <p:cNvSpPr/>
          <p:nvPr/>
        </p:nvSpPr>
        <p:spPr>
          <a:xfrm>
            <a:off x="16428530" y="0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9BF9110-C6E8-4569-A73C-97BE2BF54F0E}"/>
              </a:ext>
            </a:extLst>
          </p:cNvPr>
          <p:cNvSpPr txBox="1"/>
          <p:nvPr/>
        </p:nvSpPr>
        <p:spPr>
          <a:xfrm>
            <a:off x="304800" y="381874"/>
            <a:ext cx="7772400" cy="974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119"/>
              </a:lnSpc>
            </a:pPr>
            <a:r>
              <a:rPr lang="en-US" sz="5799" spc="-17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5799" spc="-17" dirty="0" err="1">
                <a:solidFill>
                  <a:srgbClr val="545283"/>
                </a:solidFill>
                <a:latin typeface="Anton"/>
              </a:rPr>
              <a:t>Prevención</a:t>
            </a:r>
            <a:r>
              <a:rPr lang="en-US" sz="5799" spc="-17" dirty="0">
                <a:solidFill>
                  <a:srgbClr val="545283"/>
                </a:solidFill>
                <a:latin typeface="Anton"/>
              </a:rPr>
              <a:t> de </a:t>
            </a:r>
            <a:r>
              <a:rPr lang="en-US" sz="5799" spc="-17" dirty="0" err="1">
                <a:solidFill>
                  <a:srgbClr val="545283"/>
                </a:solidFill>
                <a:latin typeface="Anton"/>
              </a:rPr>
              <a:t>Incendios</a:t>
            </a:r>
            <a:endParaRPr lang="en-US" sz="5799" spc="-17" dirty="0">
              <a:solidFill>
                <a:srgbClr val="545283"/>
              </a:solidFill>
              <a:latin typeface="Anton"/>
            </a:endParaRPr>
          </a:p>
        </p:txBody>
      </p:sp>
      <p:pic>
        <p:nvPicPr>
          <p:cNvPr id="6" name="Picture 2" descr="Consejos para la prevención de incendio">
            <a:extLst>
              <a:ext uri="{FF2B5EF4-FFF2-40B4-BE49-F238E27FC236}">
                <a16:creationId xmlns:a16="http://schemas.microsoft.com/office/drawing/2014/main" id="{EA6054EC-E0B1-4DB8-8D8D-1D6CF0077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8181051"/>
            <a:ext cx="1752650" cy="175265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7F2CA5-A681-41AD-9466-5A953559C489}"/>
              </a:ext>
            </a:extLst>
          </p:cNvPr>
          <p:cNvSpPr txBox="1">
            <a:spLocks/>
          </p:cNvSpPr>
          <p:nvPr/>
        </p:nvSpPr>
        <p:spPr>
          <a:xfrm>
            <a:off x="304800" y="2535585"/>
            <a:ext cx="89154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spc="-8">
                <a:solidFill>
                  <a:srgbClr val="545283"/>
                </a:solidFill>
                <a:latin typeface="Anton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dirty="0"/>
              <a:t>Campaña extintores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dirty="0"/>
              <a:t>Compra de Radio transmisor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dirty="0"/>
              <a:t>Aporte a motorista patrullaje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Entrega de baldes para incêndios a </a:t>
            </a:r>
            <a:r>
              <a:rPr lang="pt-BR" dirty="0" err="1"/>
              <a:t>portería</a:t>
            </a:r>
            <a:endParaRPr lang="pt-B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Asistencia</a:t>
            </a:r>
            <a:r>
              <a:rPr lang="en-US" dirty="0"/>
              <a:t> feria de </a:t>
            </a:r>
            <a:r>
              <a:rPr lang="en-US" dirty="0" err="1"/>
              <a:t>incendios</a:t>
            </a:r>
            <a:r>
              <a:rPr lang="en-US" dirty="0"/>
              <a:t> </a:t>
            </a:r>
            <a:r>
              <a:rPr lang="en-US" dirty="0" err="1"/>
              <a:t>forestales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dirty="0"/>
              <a:t>Reunión de coordinación de incendios forestales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L" dirty="0"/>
          </a:p>
        </p:txBody>
      </p:sp>
      <p:pic>
        <p:nvPicPr>
          <p:cNvPr id="9" name="Imagen 6">
            <a:extLst>
              <a:ext uri="{FF2B5EF4-FFF2-40B4-BE49-F238E27FC236}">
                <a16:creationId xmlns:a16="http://schemas.microsoft.com/office/drawing/2014/main" id="{518BB6A2-709B-4195-9254-3E6B1D5794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1376" y="4505236"/>
            <a:ext cx="4256807" cy="3139558"/>
          </a:xfrm>
          <a:prstGeom prst="rect">
            <a:avLst/>
          </a:prstGeom>
        </p:spPr>
      </p:pic>
      <p:pic>
        <p:nvPicPr>
          <p:cNvPr id="10" name="Imagen 6">
            <a:extLst>
              <a:ext uri="{FF2B5EF4-FFF2-40B4-BE49-F238E27FC236}">
                <a16:creationId xmlns:a16="http://schemas.microsoft.com/office/drawing/2014/main" id="{0B93F5B6-D751-459F-BB75-DBD528BD72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23" b="12766"/>
          <a:stretch/>
        </p:blipFill>
        <p:spPr>
          <a:xfrm rot="5400000">
            <a:off x="7916788" y="1965967"/>
            <a:ext cx="3025950" cy="121920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5AB3CB6-83A2-4F78-82A5-F35AE56BD0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61720" y="1265114"/>
            <a:ext cx="3626005" cy="511745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65E90A1-4207-45DC-9D59-AF2720C76E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91527" y="5277788"/>
            <a:ext cx="2060723" cy="465591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F6B660F-41BD-41CC-ACFE-8AC5F5DB23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56974" y="4214816"/>
            <a:ext cx="1678362" cy="301445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48BC5E0-72B8-4CF3-A289-A90A1EA47B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871376" y="7751414"/>
            <a:ext cx="2090828" cy="228890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67A5086-F41A-415F-A6F5-26C629CD1B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20087" y="6508842"/>
            <a:ext cx="4077163" cy="274739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8098F5E-1581-4F5F-83B7-3E0A826A64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36411" y="7765701"/>
            <a:ext cx="1565789" cy="2274619"/>
          </a:xfrm>
          <a:prstGeom prst="rect">
            <a:avLst/>
          </a:prstGeom>
        </p:spPr>
      </p:pic>
      <p:sp>
        <p:nvSpPr>
          <p:cNvPr id="20" name="Marcador de número de diapositiva 4">
            <a:extLst>
              <a:ext uri="{FF2B5EF4-FFF2-40B4-BE49-F238E27FC236}">
                <a16:creationId xmlns:a16="http://schemas.microsoft.com/office/drawing/2014/main" id="{BEFFF899-B579-4210-BF14-AFC6A9D4B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14</a:t>
            </a:fld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450884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767273" y="5448300"/>
            <a:ext cx="2544032" cy="2544032"/>
            <a:chOff x="0" y="0"/>
            <a:chExt cx="2261362" cy="22613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61362" cy="2261362"/>
            </a:xfrm>
            <a:custGeom>
              <a:avLst/>
              <a:gdLst/>
              <a:ahLst/>
              <a:cxnLst/>
              <a:rect l="l" t="t" r="r" b="b"/>
              <a:pathLst>
                <a:path w="2261362" h="2261362">
                  <a:moveTo>
                    <a:pt x="0" y="0"/>
                  </a:moveTo>
                  <a:lnTo>
                    <a:pt x="0" y="2261362"/>
                  </a:lnTo>
                  <a:lnTo>
                    <a:pt x="2261362" y="2261362"/>
                  </a:lnTo>
                  <a:lnTo>
                    <a:pt x="2261362" y="0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6428530" y="0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94600" y="0"/>
            <a:ext cx="5619274" cy="10287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3" y="0"/>
                </a:lnTo>
                <a:lnTo>
                  <a:pt x="56192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479262" y="1762042"/>
            <a:ext cx="11329475" cy="2935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7"/>
              </a:lnSpc>
            </a:pPr>
            <a:r>
              <a:rPr lang="en-US" sz="5800" spc="-25" dirty="0" err="1">
                <a:solidFill>
                  <a:srgbClr val="545283"/>
                </a:solidFill>
                <a:latin typeface="Anton"/>
              </a:rPr>
              <a:t>Actividades</a:t>
            </a:r>
            <a:r>
              <a:rPr lang="en-US" sz="5800" spc="-25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5800" spc="-25" dirty="0" err="1">
                <a:solidFill>
                  <a:srgbClr val="545283"/>
                </a:solidFill>
                <a:latin typeface="Anton"/>
              </a:rPr>
              <a:t>realizadas</a:t>
            </a:r>
            <a:r>
              <a:rPr lang="en-US" sz="5800" spc="-25" dirty="0">
                <a:solidFill>
                  <a:srgbClr val="545283"/>
                </a:solidFill>
                <a:latin typeface="Anton"/>
              </a:rPr>
              <a:t>: </a:t>
            </a:r>
          </a:p>
          <a:p>
            <a:pPr algn="ctr">
              <a:lnSpc>
                <a:spcPts val="12007"/>
              </a:lnSpc>
            </a:pPr>
            <a:r>
              <a:rPr lang="en-US" sz="5800" spc="-25" dirty="0">
                <a:solidFill>
                  <a:srgbClr val="545283"/>
                </a:solidFill>
                <a:latin typeface="Anton"/>
              </a:rPr>
              <a:t>Caminos y </a:t>
            </a:r>
            <a:r>
              <a:rPr lang="en-US" sz="5800" spc="-25" dirty="0" err="1">
                <a:solidFill>
                  <a:srgbClr val="545283"/>
                </a:solidFill>
                <a:latin typeface="Anton"/>
              </a:rPr>
              <a:t>vías</a:t>
            </a:r>
            <a:r>
              <a:rPr lang="en-US" sz="5800" spc="-25" dirty="0">
                <a:solidFill>
                  <a:srgbClr val="545283"/>
                </a:solidFill>
                <a:latin typeface="Anton"/>
              </a:rPr>
              <a:t> de </a:t>
            </a:r>
            <a:r>
              <a:rPr lang="en-US" sz="5800" spc="-25" dirty="0" err="1">
                <a:solidFill>
                  <a:srgbClr val="545283"/>
                </a:solidFill>
                <a:latin typeface="Anton"/>
              </a:rPr>
              <a:t>acceso</a:t>
            </a:r>
            <a:r>
              <a:rPr lang="en-US" sz="5800" spc="-25" dirty="0">
                <a:solidFill>
                  <a:srgbClr val="545283"/>
                </a:solidFill>
                <a:latin typeface="Anton"/>
              </a:rPr>
              <a:t> </a:t>
            </a:r>
          </a:p>
        </p:txBody>
      </p:sp>
      <p:sp>
        <p:nvSpPr>
          <p:cNvPr id="8" name="Marcador de número de diapositiva 4">
            <a:extLst>
              <a:ext uri="{FF2B5EF4-FFF2-40B4-BE49-F238E27FC236}">
                <a16:creationId xmlns:a16="http://schemas.microsoft.com/office/drawing/2014/main" id="{98B5B431-ADB4-4FBF-8EA5-014C4973D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15</a:t>
            </a:fld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448775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E25908-5114-ADCE-1401-4F880E1E2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5FE75CBA-98AA-CD91-2B27-60F0F59AFFA3}"/>
              </a:ext>
            </a:extLst>
          </p:cNvPr>
          <p:cNvSpPr/>
          <p:nvPr/>
        </p:nvSpPr>
        <p:spPr>
          <a:xfrm>
            <a:off x="85996" y="190500"/>
            <a:ext cx="5619274" cy="10287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4" y="0"/>
                </a:lnTo>
                <a:lnTo>
                  <a:pt x="56192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C07AA66-552B-6425-0BDE-024DC2D80565}"/>
              </a:ext>
            </a:extLst>
          </p:cNvPr>
          <p:cNvSpPr txBox="1"/>
          <p:nvPr/>
        </p:nvSpPr>
        <p:spPr>
          <a:xfrm>
            <a:off x="553015" y="6676706"/>
            <a:ext cx="7417270" cy="1619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400" spc="-8" dirty="0" err="1">
                <a:solidFill>
                  <a:srgbClr val="545283"/>
                </a:solidFill>
                <a:latin typeface="Anton Bold"/>
              </a:rPr>
              <a:t>Trabajo</a:t>
            </a:r>
            <a:r>
              <a:rPr lang="en-US" sz="2400" spc="-8" dirty="0">
                <a:solidFill>
                  <a:srgbClr val="545283"/>
                </a:solidFill>
                <a:latin typeface="Anton Bold"/>
              </a:rPr>
              <a:t> </a:t>
            </a:r>
            <a:r>
              <a:rPr lang="en-US" sz="2400" spc="-8" dirty="0" err="1">
                <a:solidFill>
                  <a:srgbClr val="545283"/>
                </a:solidFill>
                <a:latin typeface="Anton Bold"/>
              </a:rPr>
              <a:t>jornales</a:t>
            </a:r>
            <a:endParaRPr lang="en-US" sz="2400" spc="-8" dirty="0">
              <a:solidFill>
                <a:srgbClr val="545283"/>
              </a:solidFill>
              <a:latin typeface="Anton Bold"/>
            </a:endParaRP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Tapado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de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hoyos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e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irregularidades</a:t>
            </a:r>
            <a:endParaRPr lang="en-US" sz="2400" spc="-8" dirty="0">
              <a:solidFill>
                <a:srgbClr val="545283"/>
              </a:solidFill>
              <a:latin typeface="Anton"/>
            </a:endParaRP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Reinserción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de material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desde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las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orillas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al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camino</a:t>
            </a:r>
            <a:endParaRPr lang="en-US" sz="2400" spc="-8" dirty="0">
              <a:solidFill>
                <a:srgbClr val="545283"/>
              </a:solidFill>
              <a:latin typeface="Anton"/>
            </a:endParaRP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Despeje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de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zanjas</a:t>
            </a:r>
            <a:endParaRPr lang="en-US" sz="2400" spc="-8" dirty="0">
              <a:solidFill>
                <a:srgbClr val="545283"/>
              </a:solidFill>
              <a:latin typeface="Anton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8334B9D-D28A-261C-7123-702C32CF4C56}"/>
              </a:ext>
            </a:extLst>
          </p:cNvPr>
          <p:cNvSpPr txBox="1"/>
          <p:nvPr/>
        </p:nvSpPr>
        <p:spPr>
          <a:xfrm>
            <a:off x="439797" y="2119714"/>
            <a:ext cx="2895600" cy="602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spc="-10" dirty="0">
                <a:solidFill>
                  <a:srgbClr val="545283"/>
                </a:solidFill>
                <a:latin typeface="Anton Bold"/>
              </a:rPr>
              <a:t>Caminos: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B7E9473-F7AC-978C-3227-FF73DE20FAB4}"/>
              </a:ext>
            </a:extLst>
          </p:cNvPr>
          <p:cNvSpPr/>
          <p:nvPr/>
        </p:nvSpPr>
        <p:spPr>
          <a:xfrm>
            <a:off x="16795703" y="-72066"/>
            <a:ext cx="1287818" cy="133248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6"/>
                </a:lnTo>
                <a:lnTo>
                  <a:pt x="0" y="192396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DC05D89C-A6E8-4A1B-9851-723148858FBE}"/>
              </a:ext>
            </a:extLst>
          </p:cNvPr>
          <p:cNvSpPr txBox="1"/>
          <p:nvPr/>
        </p:nvSpPr>
        <p:spPr>
          <a:xfrm>
            <a:off x="2438400" y="8791910"/>
            <a:ext cx="5634507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0"/>
              </a:lnSpc>
            </a:pPr>
            <a:r>
              <a:rPr lang="en-US" sz="2700" spc="-8" dirty="0">
                <a:solidFill>
                  <a:srgbClr val="545283"/>
                </a:solidFill>
                <a:latin typeface="Anton"/>
              </a:rPr>
              <a:t>50% del material de los </a:t>
            </a:r>
            <a:r>
              <a:rPr lang="en-US" sz="2700" spc="-8" dirty="0" err="1">
                <a:solidFill>
                  <a:srgbClr val="545283"/>
                </a:solidFill>
                <a:latin typeface="Anton"/>
              </a:rPr>
              <a:t>caminos</a:t>
            </a:r>
            <a:r>
              <a:rPr lang="en-US" sz="2700" spc="-8" dirty="0">
                <a:solidFill>
                  <a:srgbClr val="545283"/>
                </a:solidFill>
                <a:latin typeface="Anton"/>
              </a:rPr>
              <a:t> </a:t>
            </a:r>
          </a:p>
          <a:p>
            <a:pPr algn="l">
              <a:lnSpc>
                <a:spcPts val="3240"/>
              </a:lnSpc>
            </a:pPr>
            <a:r>
              <a:rPr lang="en-US" sz="2700" spc="-8" dirty="0">
                <a:solidFill>
                  <a:srgbClr val="545283"/>
                </a:solidFill>
                <a:latin typeface="Anton"/>
              </a:rPr>
              <a:t>es </a:t>
            </a:r>
            <a:r>
              <a:rPr lang="en-US" sz="2700" spc="-8" dirty="0" err="1">
                <a:solidFill>
                  <a:srgbClr val="545283"/>
                </a:solidFill>
                <a:latin typeface="Anton"/>
              </a:rPr>
              <a:t>aportado</a:t>
            </a:r>
            <a:r>
              <a:rPr lang="en-US" sz="2700" spc="-8" dirty="0">
                <a:solidFill>
                  <a:srgbClr val="545283"/>
                </a:solidFill>
                <a:latin typeface="Anton"/>
              </a:rPr>
              <a:t> por la </a:t>
            </a:r>
            <a:r>
              <a:rPr lang="en-US" sz="2700" spc="-8" dirty="0" err="1">
                <a:solidFill>
                  <a:srgbClr val="545283"/>
                </a:solidFill>
                <a:latin typeface="Anton"/>
              </a:rPr>
              <a:t>familia</a:t>
            </a:r>
            <a:r>
              <a:rPr lang="en-US" sz="2700" spc="-8" dirty="0">
                <a:solidFill>
                  <a:srgbClr val="545283"/>
                </a:solidFill>
                <a:latin typeface="Anton"/>
              </a:rPr>
              <a:t> Rojas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C7E1B60-8FB4-4E79-ACC8-668001E9E7EC}"/>
              </a:ext>
            </a:extLst>
          </p:cNvPr>
          <p:cNvSpPr/>
          <p:nvPr/>
        </p:nvSpPr>
        <p:spPr>
          <a:xfrm>
            <a:off x="85996" y="4606824"/>
            <a:ext cx="9144000" cy="2387833"/>
          </a:xfrm>
          <a:prstGeom prst="rect">
            <a:avLst/>
          </a:prstGeom>
        </p:spPr>
        <p:txBody>
          <a:bodyPr>
            <a:spAutoFit/>
          </a:bodyPr>
          <a:lstStyle/>
          <a:p>
            <a:pPr marL="582930" lvl="1" indent="-291465">
              <a:buFont typeface="Arial"/>
              <a:buChar char="•"/>
            </a:pPr>
            <a:r>
              <a:rPr lang="en-US" sz="2400" spc="-8" dirty="0">
                <a:solidFill>
                  <a:srgbClr val="545283"/>
                </a:solidFill>
                <a:latin typeface="Anton"/>
              </a:rPr>
              <a:t>Camino principal antes de la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bifurcación</a:t>
            </a:r>
            <a:endParaRPr lang="en-US" sz="2400" spc="-8" dirty="0">
              <a:solidFill>
                <a:srgbClr val="545283"/>
              </a:solidFill>
              <a:latin typeface="Anton"/>
            </a:endParaRPr>
          </a:p>
          <a:p>
            <a:pPr marL="582930" lvl="1" indent="-291465">
              <a:buFont typeface="Arial"/>
              <a:buChar char="•"/>
            </a:pP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Intersección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Camino nuevo/interior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PdG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norte</a:t>
            </a:r>
            <a:endParaRPr lang="en-US" sz="2400" spc="-8" dirty="0">
              <a:solidFill>
                <a:srgbClr val="545283"/>
              </a:solidFill>
              <a:latin typeface="Anton"/>
            </a:endParaRPr>
          </a:p>
          <a:p>
            <a:pPr marL="582930" lvl="1" indent="-291465">
              <a:buFont typeface="Arial"/>
              <a:buChar char="•"/>
            </a:pP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Trayecto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PdG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Sur</a:t>
            </a:r>
          </a:p>
          <a:p>
            <a:pPr marL="582930" lvl="1" indent="-291465">
              <a:buFont typeface="Arial"/>
              <a:buChar char="•"/>
            </a:pP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Pasaje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El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Chagual</a:t>
            </a:r>
            <a:endParaRPr lang="en-US" sz="2400" spc="-8" dirty="0">
              <a:solidFill>
                <a:srgbClr val="545283"/>
              </a:solidFill>
              <a:latin typeface="Anton"/>
            </a:endParaRPr>
          </a:p>
          <a:p>
            <a:pPr marL="582930" lvl="1" indent="-291465">
              <a:buFont typeface="Arial"/>
              <a:buChar char="•"/>
            </a:pP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Impresión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Letrero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Velocidad</a:t>
            </a:r>
            <a:endParaRPr lang="en-US" sz="2400" spc="-8" dirty="0">
              <a:solidFill>
                <a:srgbClr val="545283"/>
              </a:solidFill>
              <a:latin typeface="Anton"/>
            </a:endParaRPr>
          </a:p>
          <a:p>
            <a:pPr marL="582930" lvl="1" indent="-291465">
              <a:buFont typeface="Arial"/>
              <a:buChar char="•"/>
            </a:pPr>
            <a:endParaRPr lang="en-US" sz="2400" spc="-8" dirty="0">
              <a:solidFill>
                <a:srgbClr val="545283"/>
              </a:solidFill>
              <a:latin typeface="Anton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8EC3668-8D7D-4BAB-8488-0F009534B8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7739" y="6191901"/>
            <a:ext cx="4625992" cy="261088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A5EC36C-1D60-4E1C-98CC-8DA1958BE1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07612" y="2100664"/>
            <a:ext cx="2224497" cy="390073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55CD737-4F91-4187-B999-7C9F66DB70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37739" y="2100664"/>
            <a:ext cx="2189888" cy="390073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D9DDE05-CCED-40B8-A570-315760743E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4062" y="4076700"/>
            <a:ext cx="3533902" cy="4759420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3D6098B0-A8C1-3C6E-25E0-717FCA200090}"/>
              </a:ext>
            </a:extLst>
          </p:cNvPr>
          <p:cNvSpPr txBox="1"/>
          <p:nvPr/>
        </p:nvSpPr>
        <p:spPr>
          <a:xfrm>
            <a:off x="436851" y="2721738"/>
            <a:ext cx="1067462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Foco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principal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trabajo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en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caminos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: </a:t>
            </a:r>
            <a:endParaRPr lang="en-US" sz="2400" spc="-8" dirty="0">
              <a:solidFill>
                <a:srgbClr val="545283"/>
              </a:solidFill>
              <a:latin typeface="Anton Bold"/>
            </a:endParaRPr>
          </a:p>
          <a:p>
            <a:pPr algn="l"/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Eliminar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irregularidades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.</a:t>
            </a:r>
          </a:p>
          <a:p>
            <a:pPr algn="l"/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Emparejar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sectores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críticos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con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retroexcavadora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y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aplicación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de material</a:t>
            </a:r>
            <a:br>
              <a:rPr lang="en-US" sz="2400" spc="-8" dirty="0">
                <a:solidFill>
                  <a:srgbClr val="545283"/>
                </a:solidFill>
                <a:latin typeface="Anton"/>
              </a:rPr>
            </a:b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Instalación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de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pasos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de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agua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(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Tubos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87D685-A6FC-531E-4952-175B8D6252FB}"/>
              </a:ext>
            </a:extLst>
          </p:cNvPr>
          <p:cNvSpPr txBox="1"/>
          <p:nvPr/>
        </p:nvSpPr>
        <p:spPr>
          <a:xfrm>
            <a:off x="583359" y="882687"/>
            <a:ext cx="493438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>
              <a:defRPr sz="2400" spc="-8">
                <a:solidFill>
                  <a:srgbClr val="545283"/>
                </a:solidFill>
                <a:latin typeface="Anton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Reparación</a:t>
            </a:r>
            <a:r>
              <a:rPr lang="en-US" dirty="0"/>
              <a:t> </a:t>
            </a:r>
            <a:r>
              <a:rPr lang="en-US" dirty="0" err="1"/>
              <a:t>portón</a:t>
            </a:r>
            <a:r>
              <a:rPr lang="en-US" dirty="0"/>
              <a:t> entrada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Aelec</a:t>
            </a:r>
            <a:r>
              <a:rPr lang="en-US" dirty="0"/>
              <a:t> - Nuevo Motor </a:t>
            </a:r>
            <a:r>
              <a:rPr lang="en-US" dirty="0" err="1"/>
              <a:t>portón</a:t>
            </a:r>
            <a:endParaRPr lang="en-US" dirty="0"/>
          </a:p>
          <a:p>
            <a:endParaRPr lang="es-CL" dirty="0"/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55EF3C68-2FCA-BC3F-015D-AD0DC065D842}"/>
              </a:ext>
            </a:extLst>
          </p:cNvPr>
          <p:cNvSpPr txBox="1"/>
          <p:nvPr/>
        </p:nvSpPr>
        <p:spPr>
          <a:xfrm>
            <a:off x="583359" y="287473"/>
            <a:ext cx="1752633" cy="61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spc="-10" dirty="0" err="1">
                <a:solidFill>
                  <a:srgbClr val="545283"/>
                </a:solidFill>
                <a:latin typeface="Anton Bold"/>
              </a:rPr>
              <a:t>Acceso</a:t>
            </a:r>
            <a:r>
              <a:rPr lang="en-US" sz="3600" spc="-10" dirty="0">
                <a:solidFill>
                  <a:srgbClr val="545283"/>
                </a:solidFill>
                <a:latin typeface="Anton Bold"/>
              </a:rPr>
              <a:t>:</a:t>
            </a: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2B27A48F-AFFE-4EA6-BCF3-C3D2431A66C2}"/>
              </a:ext>
            </a:extLst>
          </p:cNvPr>
          <p:cNvGrpSpPr>
            <a:grpSpLocks noChangeAspect="1"/>
          </p:cNvGrpSpPr>
          <p:nvPr/>
        </p:nvGrpSpPr>
        <p:grpSpPr>
          <a:xfrm>
            <a:off x="225077" y="8735522"/>
            <a:ext cx="1404199" cy="1404199"/>
            <a:chOff x="0" y="0"/>
            <a:chExt cx="2261362" cy="2261362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5FB9CE76-7B4E-498E-B76F-9D574C6C145E}"/>
                </a:ext>
              </a:extLst>
            </p:cNvPr>
            <p:cNvSpPr/>
            <p:nvPr/>
          </p:nvSpPr>
          <p:spPr>
            <a:xfrm>
              <a:off x="0" y="0"/>
              <a:ext cx="2261362" cy="2261362"/>
            </a:xfrm>
            <a:custGeom>
              <a:avLst/>
              <a:gdLst/>
              <a:ahLst/>
              <a:cxnLst/>
              <a:rect l="l" t="t" r="r" b="b"/>
              <a:pathLst>
                <a:path w="2261362" h="2261362">
                  <a:moveTo>
                    <a:pt x="0" y="0"/>
                  </a:moveTo>
                  <a:lnTo>
                    <a:pt x="0" y="2261362"/>
                  </a:lnTo>
                  <a:lnTo>
                    <a:pt x="2261362" y="2261362"/>
                  </a:lnTo>
                  <a:lnTo>
                    <a:pt x="2261362" y="0"/>
                  </a:lnTo>
                  <a:close/>
                </a:path>
              </a:pathLst>
            </a:cu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Marcador de número de diapositiva 4">
            <a:extLst>
              <a:ext uri="{FF2B5EF4-FFF2-40B4-BE49-F238E27FC236}">
                <a16:creationId xmlns:a16="http://schemas.microsoft.com/office/drawing/2014/main" id="{A1DC5199-8AA2-4498-A9BE-7FF58538D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16</a:t>
            </a:fld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07429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49408" y="0"/>
            <a:ext cx="5619274" cy="10287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4" y="0"/>
                </a:lnTo>
                <a:lnTo>
                  <a:pt x="56192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32999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660514" y="5981700"/>
            <a:ext cx="2966957" cy="2966957"/>
            <a:chOff x="0" y="0"/>
            <a:chExt cx="2637295" cy="26372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37282" cy="2637282"/>
            </a:xfrm>
            <a:custGeom>
              <a:avLst/>
              <a:gdLst/>
              <a:ahLst/>
              <a:cxnLst/>
              <a:rect l="l" t="t" r="r" b="b"/>
              <a:pathLst>
                <a:path w="2637282" h="2637282">
                  <a:moveTo>
                    <a:pt x="0" y="0"/>
                  </a:moveTo>
                  <a:lnTo>
                    <a:pt x="0" y="2637282"/>
                  </a:lnTo>
                  <a:lnTo>
                    <a:pt x="2637282" y="2637282"/>
                  </a:lnTo>
                  <a:lnTo>
                    <a:pt x="2637282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209785" y="1934853"/>
            <a:ext cx="13868400" cy="2888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7"/>
              </a:lnSpc>
            </a:pPr>
            <a:r>
              <a:rPr lang="en-US" sz="5800" spc="-25" dirty="0" err="1">
                <a:solidFill>
                  <a:srgbClr val="545283"/>
                </a:solidFill>
                <a:latin typeface="Anton"/>
              </a:rPr>
              <a:t>Actividades</a:t>
            </a:r>
            <a:r>
              <a:rPr lang="en-US" sz="5800" spc="-25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5800" spc="-25" dirty="0" err="1">
                <a:solidFill>
                  <a:srgbClr val="545283"/>
                </a:solidFill>
                <a:latin typeface="Anton"/>
              </a:rPr>
              <a:t>realizadas</a:t>
            </a:r>
            <a:r>
              <a:rPr lang="en-US" sz="5800" spc="-25" dirty="0">
                <a:solidFill>
                  <a:srgbClr val="545283"/>
                </a:solidFill>
                <a:latin typeface="Anton"/>
              </a:rPr>
              <a:t>:</a:t>
            </a:r>
          </a:p>
          <a:p>
            <a:pPr algn="ctr">
              <a:lnSpc>
                <a:spcPts val="12007"/>
              </a:lnSpc>
            </a:pPr>
            <a:r>
              <a:rPr lang="en-US" sz="5800" spc="-25" dirty="0" err="1">
                <a:solidFill>
                  <a:srgbClr val="545283"/>
                </a:solidFill>
                <a:latin typeface="Anton"/>
              </a:rPr>
              <a:t>Otros</a:t>
            </a:r>
            <a:r>
              <a:rPr lang="en-US" sz="5800" spc="-25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5800" spc="-25" dirty="0" err="1">
                <a:solidFill>
                  <a:srgbClr val="545283"/>
                </a:solidFill>
                <a:latin typeface="Anton"/>
              </a:rPr>
              <a:t>Gestión</a:t>
            </a:r>
            <a:r>
              <a:rPr lang="en-US" sz="5800" spc="-25" dirty="0">
                <a:solidFill>
                  <a:srgbClr val="545283"/>
                </a:solidFill>
                <a:latin typeface="Anton"/>
              </a:rPr>
              <a:t> y </a:t>
            </a:r>
            <a:r>
              <a:rPr lang="en-US" sz="5800" spc="-25" dirty="0" err="1">
                <a:solidFill>
                  <a:srgbClr val="545283"/>
                </a:solidFill>
                <a:latin typeface="Anton"/>
              </a:rPr>
              <a:t>administración</a:t>
            </a:r>
            <a:endParaRPr lang="en-US" sz="5800" spc="-25" dirty="0">
              <a:solidFill>
                <a:srgbClr val="545283"/>
              </a:solidFill>
              <a:latin typeface="Anton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6428530" y="0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Marcador de número de diapositiva 4">
            <a:extLst>
              <a:ext uri="{FF2B5EF4-FFF2-40B4-BE49-F238E27FC236}">
                <a16:creationId xmlns:a16="http://schemas.microsoft.com/office/drawing/2014/main" id="{156D8F24-671C-4A26-8EAA-E831DBAD9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17</a:t>
            </a:fld>
            <a:endParaRPr lang="en-US" sz="36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3478" y="-150109"/>
            <a:ext cx="5619274" cy="10287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4" y="0"/>
                </a:lnTo>
                <a:lnTo>
                  <a:pt x="56192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32999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" y="8191500"/>
            <a:ext cx="2095500" cy="2095500"/>
            <a:chOff x="0" y="0"/>
            <a:chExt cx="2637295" cy="26372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37282" cy="2637282"/>
            </a:xfrm>
            <a:custGeom>
              <a:avLst/>
              <a:gdLst/>
              <a:ahLst/>
              <a:cxnLst/>
              <a:rect l="l" t="t" r="r" b="b"/>
              <a:pathLst>
                <a:path w="2637282" h="2637282">
                  <a:moveTo>
                    <a:pt x="0" y="0"/>
                  </a:moveTo>
                  <a:lnTo>
                    <a:pt x="0" y="2637282"/>
                  </a:lnTo>
                  <a:lnTo>
                    <a:pt x="2637282" y="2637282"/>
                  </a:lnTo>
                  <a:lnTo>
                    <a:pt x="2637282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309334" y="131219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FCBCAC12-470D-4C3B-904A-D718EB05ECC4}"/>
              </a:ext>
            </a:extLst>
          </p:cNvPr>
          <p:cNvSpPr txBox="1"/>
          <p:nvPr/>
        </p:nvSpPr>
        <p:spPr>
          <a:xfrm>
            <a:off x="280346" y="2021849"/>
            <a:ext cx="1014844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342900" indent="-342900" algn="just">
              <a:buFont typeface="Arial" panose="020B0604020202020204" pitchFamily="34" charset="0"/>
              <a:buChar char="•"/>
              <a:defRPr sz="2400" spc="-8">
                <a:solidFill>
                  <a:srgbClr val="545283"/>
                </a:solidFill>
                <a:latin typeface="Anton"/>
              </a:defRPr>
            </a:lvl1pPr>
          </a:lstStyle>
          <a:p>
            <a:r>
              <a:rPr lang="en-US" dirty="0" err="1"/>
              <a:t>Instalación</a:t>
            </a:r>
            <a:r>
              <a:rPr lang="en-US" dirty="0"/>
              <a:t> Sistema </a:t>
            </a:r>
            <a:r>
              <a:rPr lang="en-US" dirty="0" err="1"/>
              <a:t>Energía</a:t>
            </a:r>
            <a:r>
              <a:rPr lang="en-US" dirty="0"/>
              <a:t> solar </a:t>
            </a:r>
          </a:p>
          <a:p>
            <a:r>
              <a:rPr lang="es-MX" dirty="0"/>
              <a:t>Compra de inversor</a:t>
            </a:r>
          </a:p>
          <a:p>
            <a:r>
              <a:rPr lang="es-MX" dirty="0"/>
              <a:t>Impresión de letreros para la entrada</a:t>
            </a:r>
          </a:p>
          <a:p>
            <a:r>
              <a:rPr lang="en-US" dirty="0" err="1"/>
              <a:t>Podas</a:t>
            </a:r>
            <a:r>
              <a:rPr lang="en-US" dirty="0"/>
              <a:t> y </a:t>
            </a:r>
            <a:r>
              <a:rPr lang="en-US" dirty="0" err="1"/>
              <a:t>mantenciones</a:t>
            </a:r>
            <a:endParaRPr lang="en-US" dirty="0"/>
          </a:p>
          <a:p>
            <a:r>
              <a:rPr lang="es-MX" dirty="0"/>
              <a:t>Contratación de reemplazo por vacaciones</a:t>
            </a:r>
          </a:p>
          <a:p>
            <a:r>
              <a:rPr lang="es-MX" dirty="0"/>
              <a:t>Coordinación con Bomberos y Carabineros para otorgar ingreso a la comunidad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8BB0F6A-EC65-4141-9318-CAAB3172F453}"/>
              </a:ext>
            </a:extLst>
          </p:cNvPr>
          <p:cNvSpPr/>
          <p:nvPr/>
        </p:nvSpPr>
        <p:spPr>
          <a:xfrm>
            <a:off x="637472" y="432197"/>
            <a:ext cx="179942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s-CL" sz="4000" spc="-8" dirty="0">
                <a:solidFill>
                  <a:srgbClr val="545283"/>
                </a:solidFill>
                <a:latin typeface="Anton"/>
              </a:rPr>
              <a:t>Portería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7D369A6-8999-4F55-B3E4-2A92219AB77A}"/>
              </a:ext>
            </a:extLst>
          </p:cNvPr>
          <p:cNvSpPr/>
          <p:nvPr/>
        </p:nvSpPr>
        <p:spPr>
          <a:xfrm>
            <a:off x="8382000" y="7945041"/>
            <a:ext cx="91440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Arreglo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estanque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e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instalación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de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foco</a:t>
            </a:r>
            <a:br>
              <a:rPr lang="en-US" sz="2400" spc="-8" dirty="0">
                <a:solidFill>
                  <a:srgbClr val="545283"/>
                </a:solidFill>
                <a:latin typeface="Anton"/>
              </a:rPr>
            </a:br>
            <a:r>
              <a:rPr lang="es-MX" sz="2400" spc="-8" dirty="0">
                <a:solidFill>
                  <a:srgbClr val="545283"/>
                </a:solidFill>
                <a:latin typeface="Anton"/>
              </a:rPr>
              <a:t>Revisión permanente de quienes botan escombros y basura que no corresponde en el centro de acopio</a:t>
            </a:r>
          </a:p>
          <a:p>
            <a:pPr algn="r"/>
            <a:r>
              <a:rPr lang="es-MX" sz="2400" spc="-8" dirty="0">
                <a:solidFill>
                  <a:srgbClr val="545283"/>
                </a:solidFill>
                <a:latin typeface="Anton"/>
              </a:rPr>
              <a:t>Colocación de Campana de reciclaje Vidrio</a:t>
            </a:r>
          </a:p>
          <a:p>
            <a:pPr algn="r"/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Reparación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letrero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Reciclaje</a:t>
            </a:r>
            <a:endParaRPr lang="en-US" sz="2400" spc="-8" dirty="0">
              <a:solidFill>
                <a:srgbClr val="545283"/>
              </a:solidFill>
              <a:latin typeface="Anton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2CED078-D74A-4676-A788-0F6618BFC0FA}"/>
              </a:ext>
            </a:extLst>
          </p:cNvPr>
          <p:cNvSpPr/>
          <p:nvPr/>
        </p:nvSpPr>
        <p:spPr>
          <a:xfrm>
            <a:off x="13341294" y="6445182"/>
            <a:ext cx="418470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s-CL" sz="4000" spc="-8" dirty="0">
                <a:solidFill>
                  <a:srgbClr val="545283"/>
                </a:solidFill>
                <a:latin typeface="Anton"/>
              </a:rPr>
              <a:t>Centro de acopio y reciclaje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A4901F5-5BD6-46E0-8B85-B85EDC3F16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75193" y="429255"/>
            <a:ext cx="2356486" cy="177820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247BC0B-DB3C-458F-AA9D-C728401D48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3965" y="7133745"/>
            <a:ext cx="2044798" cy="280073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33FE337-18D5-489D-9863-09494BA8669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12" t="24947"/>
          <a:stretch/>
        </p:blipFill>
        <p:spPr>
          <a:xfrm>
            <a:off x="13260905" y="2306196"/>
            <a:ext cx="1859470" cy="281141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4A16A98-205C-4951-A1C3-E506C358F3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21637" y="3356447"/>
            <a:ext cx="1798997" cy="242506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2EFEA94-283E-4260-8E88-8A77DCD093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4284" y="5293610"/>
            <a:ext cx="1948270" cy="292448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3A3CBD8-E892-4B4F-A2D5-AB46007B29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36766" y="5267135"/>
            <a:ext cx="1841844" cy="293892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F53E5F3-3E4B-4C7E-887D-C7B52210B9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0871" y="8306368"/>
            <a:ext cx="2280216" cy="162810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7498EDB-B7CB-484E-89B4-BB1F11B96B8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94377" y="443420"/>
            <a:ext cx="4581225" cy="2777757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07FDC10-9BBD-422F-A062-3176E07ED9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63913" y="5293609"/>
            <a:ext cx="2589021" cy="1741791"/>
          </a:xfrm>
          <a:prstGeom prst="rect">
            <a:avLst/>
          </a:prstGeom>
        </p:spPr>
      </p:pic>
      <p:sp>
        <p:nvSpPr>
          <p:cNvPr id="23" name="Marcador de número de diapositiva 4">
            <a:extLst>
              <a:ext uri="{FF2B5EF4-FFF2-40B4-BE49-F238E27FC236}">
                <a16:creationId xmlns:a16="http://schemas.microsoft.com/office/drawing/2014/main" id="{483306AB-C475-4BDF-9F52-9862B4F70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18</a:t>
            </a:fld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892294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49408" y="0"/>
            <a:ext cx="5619274" cy="10287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4" y="0"/>
                </a:lnTo>
                <a:lnTo>
                  <a:pt x="56192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32999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428530" y="0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DBB8DC0D-BC5D-4A62-9BFD-4DC3A07EEB0A}"/>
              </a:ext>
            </a:extLst>
          </p:cNvPr>
          <p:cNvGrpSpPr>
            <a:grpSpLocks noChangeAspect="1"/>
          </p:cNvGrpSpPr>
          <p:nvPr/>
        </p:nvGrpSpPr>
        <p:grpSpPr>
          <a:xfrm>
            <a:off x="1" y="8191500"/>
            <a:ext cx="2095500" cy="2095500"/>
            <a:chOff x="0" y="0"/>
            <a:chExt cx="2637295" cy="2637295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1A354F6E-9475-48DB-BFC4-B701CB3E5945}"/>
                </a:ext>
              </a:extLst>
            </p:cNvPr>
            <p:cNvSpPr/>
            <p:nvPr/>
          </p:nvSpPr>
          <p:spPr>
            <a:xfrm>
              <a:off x="0" y="0"/>
              <a:ext cx="2637282" cy="2637282"/>
            </a:xfrm>
            <a:custGeom>
              <a:avLst/>
              <a:gdLst/>
              <a:ahLst/>
              <a:cxnLst/>
              <a:rect l="l" t="t" r="r" b="b"/>
              <a:pathLst>
                <a:path w="2637282" h="2637282">
                  <a:moveTo>
                    <a:pt x="0" y="0"/>
                  </a:moveTo>
                  <a:lnTo>
                    <a:pt x="0" y="2637282"/>
                  </a:lnTo>
                  <a:lnTo>
                    <a:pt x="2637282" y="2637282"/>
                  </a:lnTo>
                  <a:lnTo>
                    <a:pt x="2637282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2">
            <a:extLst>
              <a:ext uri="{FF2B5EF4-FFF2-40B4-BE49-F238E27FC236}">
                <a16:creationId xmlns:a16="http://schemas.microsoft.com/office/drawing/2014/main" id="{866F7A8F-5D99-4CB5-84C2-714C9FAA7CD2}"/>
              </a:ext>
            </a:extLst>
          </p:cNvPr>
          <p:cNvSpPr txBox="1"/>
          <p:nvPr/>
        </p:nvSpPr>
        <p:spPr>
          <a:xfrm>
            <a:off x="533401" y="961983"/>
            <a:ext cx="3810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>
              <a:defRPr sz="4000" spc="-8">
                <a:solidFill>
                  <a:srgbClr val="545283"/>
                </a:solidFill>
                <a:latin typeface="Anton"/>
              </a:defRPr>
            </a:lvl1pPr>
          </a:lstStyle>
          <a:p>
            <a:r>
              <a:rPr lang="es-CL" dirty="0"/>
              <a:t>Otras actividades</a:t>
            </a:r>
            <a:endParaRPr lang="en-US" dirty="0"/>
          </a:p>
        </p:txBody>
      </p:sp>
      <p:pic>
        <p:nvPicPr>
          <p:cNvPr id="12" name="Imagen 15">
            <a:extLst>
              <a:ext uri="{FF2B5EF4-FFF2-40B4-BE49-F238E27FC236}">
                <a16:creationId xmlns:a16="http://schemas.microsoft.com/office/drawing/2014/main" id="{461DD359-7653-45B3-B31C-92CED25121C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1140" y="2417987"/>
            <a:ext cx="5295495" cy="3962400"/>
          </a:xfrm>
          <a:prstGeom prst="rect">
            <a:avLst/>
          </a:prstGeom>
        </p:spPr>
      </p:pic>
      <p:pic>
        <p:nvPicPr>
          <p:cNvPr id="13" name="Imagen 5">
            <a:extLst>
              <a:ext uri="{FF2B5EF4-FFF2-40B4-BE49-F238E27FC236}">
                <a16:creationId xmlns:a16="http://schemas.microsoft.com/office/drawing/2014/main" id="{9F0C9A8F-4948-45E9-9DE2-934E173EE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4572" y="845412"/>
            <a:ext cx="3075811" cy="553497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F3148CB-867C-407A-971B-650CCD6B05C6}"/>
              </a:ext>
            </a:extLst>
          </p:cNvPr>
          <p:cNvSpPr/>
          <p:nvPr/>
        </p:nvSpPr>
        <p:spPr>
          <a:xfrm>
            <a:off x="533401" y="1824829"/>
            <a:ext cx="9144000" cy="2677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Mantención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de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senderos</a:t>
            </a:r>
            <a:endParaRPr lang="en-US" sz="2400" spc="-8" dirty="0">
              <a:solidFill>
                <a:srgbClr val="545283"/>
              </a:solidFill>
              <a:latin typeface="Anton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Kolt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-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Visita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técnica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examinación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de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fosas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sépticas</a:t>
            </a:r>
            <a:endParaRPr lang="en-US" sz="2400" spc="-8" dirty="0">
              <a:solidFill>
                <a:srgbClr val="545283"/>
              </a:solidFill>
              <a:latin typeface="Anton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Operación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KK 2024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L" sz="2400" spc="-8" dirty="0">
                <a:solidFill>
                  <a:srgbClr val="545283"/>
                </a:solidFill>
                <a:latin typeface="Anton"/>
              </a:rPr>
              <a:t>Luz, Cámara ¡Acción!</a:t>
            </a:r>
            <a:endParaRPr lang="en-US" sz="2400" spc="-8" dirty="0">
              <a:solidFill>
                <a:srgbClr val="545283"/>
              </a:solidFill>
              <a:latin typeface="Anton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Exposición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y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Premiación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concurso</a:t>
            </a:r>
            <a:r>
              <a:rPr lang="en-US" sz="2400" spc="-8" dirty="0">
                <a:solidFill>
                  <a:srgbClr val="545283"/>
                </a:solidFill>
                <a:latin typeface="Anton"/>
              </a:rPr>
              <a:t> de </a:t>
            </a:r>
            <a:r>
              <a:rPr lang="en-US" sz="2400" spc="-8" dirty="0" err="1">
                <a:solidFill>
                  <a:srgbClr val="545283"/>
                </a:solidFill>
                <a:latin typeface="Anton"/>
              </a:rPr>
              <a:t>fotografía</a:t>
            </a:r>
            <a:endParaRPr lang="en-US" sz="2400" spc="-8" dirty="0">
              <a:solidFill>
                <a:srgbClr val="545283"/>
              </a:solidFill>
              <a:latin typeface="Anton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spc="-8" dirty="0">
                <a:solidFill>
                  <a:srgbClr val="545283"/>
                </a:solidFill>
                <a:latin typeface="Anton"/>
              </a:rPr>
              <a:t>Elecciones nueva Directiva 2024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spc="-8" dirty="0" err="1">
                <a:solidFill>
                  <a:srgbClr val="545283"/>
                </a:solidFill>
                <a:latin typeface="Anton"/>
              </a:rPr>
              <a:t>Flyer</a:t>
            </a:r>
            <a:r>
              <a:rPr lang="es-MX" sz="2400" spc="-8" dirty="0">
                <a:solidFill>
                  <a:srgbClr val="545283"/>
                </a:solidFill>
                <a:latin typeface="Anton"/>
              </a:rPr>
              <a:t> reglas de convivencia verano 2025</a:t>
            </a:r>
            <a:endParaRPr lang="en-US" sz="2400" spc="-8" dirty="0">
              <a:solidFill>
                <a:srgbClr val="545283"/>
              </a:solidFill>
              <a:latin typeface="Anton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16F5863-ED5F-4383-89D1-D7F8B75B38C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7669" y="6520533"/>
            <a:ext cx="2218966" cy="3118767"/>
          </a:xfrm>
          <a:prstGeom prst="rect">
            <a:avLst/>
          </a:prstGeom>
          <a:ln w="76200">
            <a:noFill/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6E5C4E2-FEC6-45B7-BFD2-3C8872F69D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06200" y="6520533"/>
            <a:ext cx="3663828" cy="266496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F215F73-D115-4E6A-AF04-42449A2862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7756" y="6496720"/>
            <a:ext cx="3600803" cy="26649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162D40C-68C2-4AC5-A4A9-CAF15D4175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2800" y="3556016"/>
            <a:ext cx="1835026" cy="285448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EAFD483-A27A-4BD5-A7D6-ADD8BDADF6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17555" y="4943254"/>
            <a:ext cx="2468435" cy="351415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425078A-ACF4-4E67-AE3B-B45FA2A0C8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2291" y="4943253"/>
            <a:ext cx="2470258" cy="3514155"/>
          </a:xfrm>
          <a:prstGeom prst="rect">
            <a:avLst/>
          </a:prstGeom>
        </p:spPr>
      </p:pic>
      <p:sp>
        <p:nvSpPr>
          <p:cNvPr id="22" name="Marcador de número de diapositiva 4">
            <a:extLst>
              <a:ext uri="{FF2B5EF4-FFF2-40B4-BE49-F238E27FC236}">
                <a16:creationId xmlns:a16="http://schemas.microsoft.com/office/drawing/2014/main" id="{CFEEB943-0262-4B32-8805-78EE359B3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19</a:t>
            </a:fld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98782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24618" y="0"/>
            <a:ext cx="5619274" cy="10287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3" y="0"/>
                </a:lnTo>
                <a:lnTo>
                  <a:pt x="56192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667000" y="3390900"/>
            <a:ext cx="942066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9"/>
              </a:lnSpc>
            </a:pPr>
            <a:r>
              <a:rPr lang="en-US" sz="9000" spc="-27" dirty="0">
                <a:solidFill>
                  <a:srgbClr val="545283"/>
                </a:solidFill>
                <a:latin typeface="Anton"/>
              </a:rPr>
              <a:t>Antes de </a:t>
            </a:r>
            <a:r>
              <a:rPr lang="en-US" sz="9000" spc="-27" dirty="0" err="1">
                <a:solidFill>
                  <a:srgbClr val="545283"/>
                </a:solidFill>
                <a:latin typeface="Anton"/>
              </a:rPr>
              <a:t>iniciar</a:t>
            </a:r>
            <a:r>
              <a:rPr lang="en-US" sz="9000" spc="-27" dirty="0">
                <a:solidFill>
                  <a:srgbClr val="545283"/>
                </a:solidFill>
                <a:latin typeface="Anton"/>
              </a:rPr>
              <a:t>...</a:t>
            </a:r>
          </a:p>
        </p:txBody>
      </p:sp>
      <p:sp>
        <p:nvSpPr>
          <p:cNvPr id="4" name="Freeform 4"/>
          <p:cNvSpPr/>
          <p:nvPr/>
        </p:nvSpPr>
        <p:spPr>
          <a:xfrm>
            <a:off x="16428530" y="0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3B5451B-3E78-4167-946A-32AC64203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2</a:t>
            </a:fld>
            <a:endParaRPr lang="en-US" sz="36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49408" y="0"/>
            <a:ext cx="5619274" cy="10287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4" y="0"/>
                </a:lnTo>
                <a:lnTo>
                  <a:pt x="56192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32999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660514" y="5981700"/>
            <a:ext cx="2966957" cy="2966957"/>
            <a:chOff x="0" y="0"/>
            <a:chExt cx="2637295" cy="26372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37282" cy="2637282"/>
            </a:xfrm>
            <a:custGeom>
              <a:avLst/>
              <a:gdLst/>
              <a:ahLst/>
              <a:cxnLst/>
              <a:rect l="l" t="t" r="r" b="b"/>
              <a:pathLst>
                <a:path w="2637282" h="2637282">
                  <a:moveTo>
                    <a:pt x="0" y="0"/>
                  </a:moveTo>
                  <a:lnTo>
                    <a:pt x="0" y="2637282"/>
                  </a:lnTo>
                  <a:lnTo>
                    <a:pt x="2637282" y="2637282"/>
                  </a:lnTo>
                  <a:lnTo>
                    <a:pt x="2637282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428530" y="0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FD12187E-00C5-487C-BD9F-5681C97E18C2}"/>
              </a:ext>
            </a:extLst>
          </p:cNvPr>
          <p:cNvSpPr txBox="1"/>
          <p:nvPr/>
        </p:nvSpPr>
        <p:spPr>
          <a:xfrm>
            <a:off x="2209800" y="2617957"/>
            <a:ext cx="13868400" cy="2935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7"/>
              </a:lnSpc>
            </a:pPr>
            <a:r>
              <a:rPr lang="en-US" sz="5800" spc="-25" dirty="0" err="1">
                <a:solidFill>
                  <a:srgbClr val="545283"/>
                </a:solidFill>
                <a:latin typeface="Anton"/>
              </a:rPr>
              <a:t>Otras</a:t>
            </a:r>
            <a:r>
              <a:rPr lang="en-US" sz="5800" spc="-25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5800" spc="-25" dirty="0" err="1">
                <a:solidFill>
                  <a:srgbClr val="545283"/>
                </a:solidFill>
                <a:latin typeface="Anton"/>
              </a:rPr>
              <a:t>actividades</a:t>
            </a:r>
            <a:r>
              <a:rPr lang="en-US" sz="5800" spc="-25" dirty="0">
                <a:solidFill>
                  <a:srgbClr val="545283"/>
                </a:solidFill>
                <a:latin typeface="Anton"/>
              </a:rPr>
              <a:t>:</a:t>
            </a:r>
          </a:p>
          <a:p>
            <a:pPr algn="ctr">
              <a:lnSpc>
                <a:spcPts val="12007"/>
              </a:lnSpc>
            </a:pPr>
            <a:r>
              <a:rPr lang="en-US" sz="5800" spc="-25" dirty="0" err="1">
                <a:solidFill>
                  <a:srgbClr val="545283"/>
                </a:solidFill>
                <a:latin typeface="Anton"/>
              </a:rPr>
              <a:t>Relaciones</a:t>
            </a:r>
            <a:r>
              <a:rPr lang="en-US" sz="5800" spc="-25" dirty="0">
                <a:solidFill>
                  <a:srgbClr val="545283"/>
                </a:solidFill>
                <a:latin typeface="Anton"/>
              </a:rPr>
              <a:t> con </a:t>
            </a:r>
            <a:r>
              <a:rPr lang="en-US" sz="5800" spc="-25" dirty="0" err="1">
                <a:solidFill>
                  <a:srgbClr val="545283"/>
                </a:solidFill>
                <a:latin typeface="Anton"/>
              </a:rPr>
              <a:t>otras</a:t>
            </a:r>
            <a:r>
              <a:rPr lang="en-US" sz="5800" spc="-25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5800" spc="-25" dirty="0" err="1">
                <a:solidFill>
                  <a:srgbClr val="545283"/>
                </a:solidFill>
                <a:latin typeface="Anton"/>
              </a:rPr>
              <a:t>instituciones</a:t>
            </a:r>
            <a:endParaRPr lang="en-US" sz="5800" spc="-25" dirty="0">
              <a:solidFill>
                <a:srgbClr val="545283"/>
              </a:solidFill>
              <a:latin typeface="Anton"/>
            </a:endParaRPr>
          </a:p>
        </p:txBody>
      </p:sp>
      <p:sp>
        <p:nvSpPr>
          <p:cNvPr id="8" name="Marcador de número de diapositiva 4">
            <a:extLst>
              <a:ext uri="{FF2B5EF4-FFF2-40B4-BE49-F238E27FC236}">
                <a16:creationId xmlns:a16="http://schemas.microsoft.com/office/drawing/2014/main" id="{74F13679-164A-4E74-A5A4-ED939316B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20</a:t>
            </a:fld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444804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28530" y="0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724618" y="0"/>
            <a:ext cx="5619274" cy="10287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3" y="0"/>
                </a:lnTo>
                <a:lnTo>
                  <a:pt x="56192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115786" y="7429500"/>
            <a:ext cx="10229666" cy="1932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3116" spc="-9" dirty="0" err="1">
                <a:solidFill>
                  <a:srgbClr val="545283"/>
                </a:solidFill>
                <a:latin typeface="Anton"/>
              </a:rPr>
              <a:t>Intercomunitarias</a:t>
            </a:r>
            <a:r>
              <a:rPr lang="en-US" sz="3116" spc="-9" dirty="0">
                <a:solidFill>
                  <a:srgbClr val="545283"/>
                </a:solidFill>
                <a:latin typeface="Anton"/>
              </a:rPr>
              <a:t>:</a:t>
            </a:r>
          </a:p>
          <a:p>
            <a:pPr marL="672938" lvl="1" indent="-336469" algn="l">
              <a:lnSpc>
                <a:spcPts val="3780"/>
              </a:lnSpc>
              <a:buFont typeface="Arial"/>
              <a:buChar char="•"/>
            </a:pPr>
            <a:r>
              <a:rPr lang="en-US" sz="2800" spc="-9" dirty="0" err="1">
                <a:solidFill>
                  <a:srgbClr val="545283"/>
                </a:solidFill>
                <a:latin typeface="Anton"/>
              </a:rPr>
              <a:t>Coordinación</a:t>
            </a:r>
            <a:r>
              <a:rPr lang="en-US" sz="2800" spc="-9" dirty="0">
                <a:solidFill>
                  <a:srgbClr val="545283"/>
                </a:solidFill>
                <a:latin typeface="Anton"/>
              </a:rPr>
              <a:t> de </a:t>
            </a:r>
            <a:r>
              <a:rPr lang="en-US" sz="2800" spc="-9" dirty="0" err="1">
                <a:solidFill>
                  <a:srgbClr val="545283"/>
                </a:solidFill>
                <a:latin typeface="Anton"/>
              </a:rPr>
              <a:t>seguridad</a:t>
            </a:r>
            <a:r>
              <a:rPr lang="en-US" sz="2800" spc="-9" dirty="0">
                <a:solidFill>
                  <a:srgbClr val="545283"/>
                </a:solidFill>
                <a:latin typeface="Anton"/>
              </a:rPr>
              <a:t> y </a:t>
            </a:r>
            <a:r>
              <a:rPr lang="en-US" sz="2800" spc="-9" dirty="0" err="1">
                <a:solidFill>
                  <a:srgbClr val="545283"/>
                </a:solidFill>
                <a:latin typeface="Anton"/>
              </a:rPr>
              <a:t>prevención</a:t>
            </a:r>
            <a:r>
              <a:rPr lang="en-US" sz="2800" spc="-9" dirty="0">
                <a:solidFill>
                  <a:srgbClr val="545283"/>
                </a:solidFill>
                <a:latin typeface="Anton"/>
              </a:rPr>
              <a:t> de </a:t>
            </a:r>
            <a:r>
              <a:rPr lang="en-US" sz="2800" spc="-9" dirty="0" err="1">
                <a:solidFill>
                  <a:srgbClr val="545283"/>
                </a:solidFill>
                <a:latin typeface="Anton"/>
              </a:rPr>
              <a:t>incendios</a:t>
            </a:r>
            <a:r>
              <a:rPr lang="en-US" sz="2800" spc="-9" dirty="0">
                <a:solidFill>
                  <a:srgbClr val="545283"/>
                </a:solidFill>
                <a:latin typeface="Anton"/>
              </a:rPr>
              <a:t> </a:t>
            </a:r>
            <a:br>
              <a:rPr lang="en-US" sz="2800" spc="-9" dirty="0">
                <a:solidFill>
                  <a:srgbClr val="545283"/>
                </a:solidFill>
                <a:latin typeface="Anton"/>
              </a:rPr>
            </a:br>
            <a:r>
              <a:rPr lang="en-US" sz="2800" spc="-9" dirty="0">
                <a:solidFill>
                  <a:srgbClr val="545283"/>
                </a:solidFill>
                <a:latin typeface="Anton"/>
              </a:rPr>
              <a:t>entre </a:t>
            </a:r>
            <a:r>
              <a:rPr lang="en-US" sz="2800" spc="-9" dirty="0" err="1">
                <a:solidFill>
                  <a:srgbClr val="545283"/>
                </a:solidFill>
                <a:latin typeface="Anton"/>
              </a:rPr>
              <a:t>porterías</a:t>
            </a:r>
            <a:r>
              <a:rPr lang="en-US" sz="2800" spc="-9" dirty="0">
                <a:solidFill>
                  <a:srgbClr val="545283"/>
                </a:solidFill>
                <a:latin typeface="Anton"/>
              </a:rPr>
              <a:t> y </a:t>
            </a:r>
            <a:r>
              <a:rPr lang="en-US" sz="2800" spc="-9" dirty="0" err="1">
                <a:solidFill>
                  <a:srgbClr val="545283"/>
                </a:solidFill>
                <a:latin typeface="Anton"/>
              </a:rPr>
              <a:t>grandes</a:t>
            </a:r>
            <a:r>
              <a:rPr lang="en-US" sz="2800" spc="-9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800" spc="-9" dirty="0" err="1">
                <a:solidFill>
                  <a:srgbClr val="545283"/>
                </a:solidFill>
                <a:latin typeface="Anton"/>
              </a:rPr>
              <a:t>vecinos</a:t>
            </a:r>
            <a:endParaRPr lang="en-US" sz="2800" spc="-9" dirty="0">
              <a:solidFill>
                <a:srgbClr val="545283"/>
              </a:solidFill>
              <a:latin typeface="Anton"/>
            </a:endParaRPr>
          </a:p>
          <a:p>
            <a:pPr marL="672938" lvl="1" indent="-336469" algn="l">
              <a:lnSpc>
                <a:spcPts val="3780"/>
              </a:lnSpc>
              <a:buFont typeface="Arial"/>
              <a:buChar char="•"/>
            </a:pPr>
            <a:r>
              <a:rPr lang="en-US" sz="2800" spc="-9" dirty="0">
                <a:solidFill>
                  <a:srgbClr val="545283"/>
                </a:solidFill>
                <a:latin typeface="Anton"/>
              </a:rPr>
              <a:t>Grupo de </a:t>
            </a:r>
            <a:r>
              <a:rPr lang="en-US" sz="2800" spc="-9" dirty="0" err="1">
                <a:solidFill>
                  <a:srgbClr val="545283"/>
                </a:solidFill>
                <a:latin typeface="Anton"/>
              </a:rPr>
              <a:t>Trabajo</a:t>
            </a:r>
            <a:r>
              <a:rPr lang="en-US" sz="2800" spc="-9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800" spc="-9" dirty="0" err="1">
                <a:solidFill>
                  <a:srgbClr val="545283"/>
                </a:solidFill>
                <a:latin typeface="Anton"/>
              </a:rPr>
              <a:t>Lote</a:t>
            </a:r>
            <a:r>
              <a:rPr lang="en-US" sz="2800" spc="-9" dirty="0">
                <a:solidFill>
                  <a:srgbClr val="545283"/>
                </a:solidFill>
                <a:latin typeface="Anton"/>
              </a:rPr>
              <a:t> B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48443" y="571500"/>
            <a:ext cx="10712130" cy="8340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6"/>
              </a:lnSpc>
            </a:pPr>
            <a:r>
              <a:rPr lang="en-US" sz="2800" spc="-6" dirty="0" err="1">
                <a:solidFill>
                  <a:srgbClr val="545283"/>
                </a:solidFill>
                <a:latin typeface="Anton"/>
              </a:rPr>
              <a:t>Comunidad</a:t>
            </a:r>
            <a:r>
              <a:rPr lang="en-US" sz="2800" spc="-6" dirty="0">
                <a:solidFill>
                  <a:srgbClr val="545283"/>
                </a:solidFill>
                <a:latin typeface="Anton"/>
              </a:rPr>
              <a:t> La Boca:</a:t>
            </a:r>
          </a:p>
          <a:p>
            <a:pPr marL="697749" lvl="1" indent="-348875" algn="just">
              <a:lnSpc>
                <a:spcPts val="3836"/>
              </a:lnSpc>
              <a:buFont typeface="Arial"/>
              <a:buChar char="•"/>
            </a:pPr>
            <a:r>
              <a:rPr lang="en-US" sz="2800" spc="-9" dirty="0" err="1">
                <a:solidFill>
                  <a:srgbClr val="545283"/>
                </a:solidFill>
                <a:latin typeface="Anton"/>
              </a:rPr>
              <a:t>Acuerdo</a:t>
            </a:r>
            <a:r>
              <a:rPr lang="en-US" sz="2800" spc="-9" dirty="0">
                <a:solidFill>
                  <a:srgbClr val="545283"/>
                </a:solidFill>
                <a:latin typeface="Anton"/>
              </a:rPr>
              <a:t> “</a:t>
            </a:r>
            <a:r>
              <a:rPr lang="en-US" sz="2800" spc="-9" dirty="0" err="1">
                <a:solidFill>
                  <a:srgbClr val="545283"/>
                </a:solidFill>
                <a:latin typeface="Anton"/>
              </a:rPr>
              <a:t>Incendios</a:t>
            </a:r>
            <a:r>
              <a:rPr lang="en-US" sz="2800" spc="-9" dirty="0">
                <a:solidFill>
                  <a:srgbClr val="545283"/>
                </a:solidFill>
                <a:latin typeface="Anton"/>
              </a:rPr>
              <a:t>” (Se </a:t>
            </a:r>
            <a:r>
              <a:rPr lang="en-US" sz="2800" spc="-9" dirty="0" err="1">
                <a:solidFill>
                  <a:srgbClr val="545283"/>
                </a:solidFill>
                <a:latin typeface="Anton"/>
              </a:rPr>
              <a:t>mantiene</a:t>
            </a:r>
            <a:r>
              <a:rPr lang="en-US" sz="2800" spc="-9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800" spc="-9" dirty="0" err="1">
                <a:solidFill>
                  <a:srgbClr val="545283"/>
                </a:solidFill>
                <a:latin typeface="Anton"/>
              </a:rPr>
              <a:t>acuerdo</a:t>
            </a:r>
            <a:r>
              <a:rPr lang="en-US" sz="2800" spc="-9" dirty="0">
                <a:solidFill>
                  <a:srgbClr val="545283"/>
                </a:solidFill>
                <a:latin typeface="Anton"/>
              </a:rPr>
              <a:t> 2022 –Don Toyo)</a:t>
            </a:r>
          </a:p>
          <a:p>
            <a:pPr marL="697749" lvl="1" indent="-348875" algn="just">
              <a:lnSpc>
                <a:spcPts val="3836"/>
              </a:lnSpc>
              <a:buFont typeface="Arial"/>
              <a:buChar char="•"/>
            </a:pPr>
            <a:r>
              <a:rPr lang="en-US" sz="2800" spc="-9" dirty="0" err="1">
                <a:solidFill>
                  <a:srgbClr val="545283"/>
                </a:solidFill>
                <a:latin typeface="Anton"/>
              </a:rPr>
              <a:t>Acceso</a:t>
            </a:r>
            <a:r>
              <a:rPr lang="en-US" sz="2800" spc="-9" dirty="0">
                <a:solidFill>
                  <a:srgbClr val="545283"/>
                </a:solidFill>
                <a:latin typeface="Anton"/>
              </a:rPr>
              <a:t> a La Boca </a:t>
            </a:r>
            <a:r>
              <a:rPr lang="en-US" sz="2800" spc="-9" dirty="0" err="1">
                <a:solidFill>
                  <a:srgbClr val="545283"/>
                </a:solidFill>
                <a:latin typeface="Anton"/>
              </a:rPr>
              <a:t>Exclusivo</a:t>
            </a:r>
            <a:r>
              <a:rPr lang="en-US" sz="2800" spc="-9" dirty="0">
                <a:solidFill>
                  <a:srgbClr val="545283"/>
                </a:solidFill>
                <a:latin typeface="Anton"/>
              </a:rPr>
              <a:t> para </a:t>
            </a:r>
            <a:r>
              <a:rPr lang="en-US" sz="2800" spc="-9" dirty="0" err="1">
                <a:solidFill>
                  <a:srgbClr val="545283"/>
                </a:solidFill>
                <a:latin typeface="Anton"/>
              </a:rPr>
              <a:t>propietarios</a:t>
            </a:r>
            <a:endParaRPr lang="en-US" sz="2800" spc="-9" dirty="0">
              <a:solidFill>
                <a:srgbClr val="545283"/>
              </a:solidFill>
              <a:latin typeface="Anton"/>
            </a:endParaRPr>
          </a:p>
          <a:p>
            <a:pPr algn="l">
              <a:lnSpc>
                <a:spcPts val="8079"/>
              </a:lnSpc>
            </a:pPr>
            <a:r>
              <a:rPr lang="en-US" sz="2800" spc="-9" dirty="0" err="1">
                <a:solidFill>
                  <a:srgbClr val="545283"/>
                </a:solidFill>
                <a:latin typeface="Anton"/>
              </a:rPr>
              <a:t>Comunidad</a:t>
            </a:r>
            <a:r>
              <a:rPr lang="en-US" sz="2800" spc="-9" dirty="0">
                <a:solidFill>
                  <a:srgbClr val="545283"/>
                </a:solidFill>
                <a:latin typeface="Anton"/>
              </a:rPr>
              <a:t> El Rosario:</a:t>
            </a:r>
          </a:p>
          <a:p>
            <a:pPr marL="697749" lvl="1" indent="-348875" algn="l">
              <a:lnSpc>
                <a:spcPts val="1615"/>
              </a:lnSpc>
              <a:buFont typeface="Arial"/>
              <a:buChar char="•"/>
            </a:pPr>
            <a:r>
              <a:rPr lang="en-US" sz="2800" spc="-9" dirty="0" err="1">
                <a:solidFill>
                  <a:srgbClr val="545283"/>
                </a:solidFill>
                <a:latin typeface="Anton"/>
              </a:rPr>
              <a:t>Limpieza</a:t>
            </a:r>
            <a:r>
              <a:rPr lang="en-US" sz="2800" spc="-9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800" spc="-9" dirty="0" err="1">
                <a:solidFill>
                  <a:srgbClr val="545283"/>
                </a:solidFill>
                <a:latin typeface="Anton"/>
              </a:rPr>
              <a:t>conjunta</a:t>
            </a:r>
            <a:r>
              <a:rPr lang="en-US" sz="2800" spc="-9" dirty="0">
                <a:solidFill>
                  <a:srgbClr val="545283"/>
                </a:solidFill>
                <a:latin typeface="Anton"/>
              </a:rPr>
              <a:t> Playa El </a:t>
            </a:r>
            <a:r>
              <a:rPr lang="en-US" sz="2800" spc="-9" dirty="0" err="1">
                <a:solidFill>
                  <a:srgbClr val="545283"/>
                </a:solidFill>
                <a:latin typeface="Anton"/>
              </a:rPr>
              <a:t>Revolcón</a:t>
            </a:r>
            <a:endParaRPr lang="en-US" sz="2800" spc="-9" dirty="0">
              <a:solidFill>
                <a:srgbClr val="545283"/>
              </a:solidFill>
              <a:latin typeface="Anton"/>
            </a:endParaRPr>
          </a:p>
          <a:p>
            <a:pPr algn="l">
              <a:lnSpc>
                <a:spcPts val="8079"/>
              </a:lnSpc>
            </a:pPr>
            <a:r>
              <a:rPr lang="en-US" sz="2800" spc="-6" dirty="0">
                <a:solidFill>
                  <a:srgbClr val="545283"/>
                </a:solidFill>
                <a:latin typeface="Anton"/>
              </a:rPr>
              <a:t>Municipalidad Casablanca:</a:t>
            </a:r>
          </a:p>
          <a:p>
            <a:pPr marL="697749" lvl="1" indent="-348875" algn="l">
              <a:lnSpc>
                <a:spcPts val="3836"/>
              </a:lnSpc>
              <a:buFont typeface="Arial"/>
              <a:buChar char="•"/>
            </a:pPr>
            <a:r>
              <a:rPr lang="en-US" sz="2800" spc="-9" dirty="0" err="1">
                <a:solidFill>
                  <a:srgbClr val="545283"/>
                </a:solidFill>
                <a:latin typeface="Anton"/>
              </a:rPr>
              <a:t>Reciclaje</a:t>
            </a:r>
            <a:r>
              <a:rPr lang="en-US" sz="2800" spc="-9" dirty="0">
                <a:solidFill>
                  <a:srgbClr val="545283"/>
                </a:solidFill>
                <a:latin typeface="Anton"/>
              </a:rPr>
              <a:t> (</a:t>
            </a:r>
            <a:r>
              <a:rPr lang="en-US" sz="2800" spc="-9" dirty="0" err="1">
                <a:solidFill>
                  <a:srgbClr val="545283"/>
                </a:solidFill>
                <a:latin typeface="Anton"/>
              </a:rPr>
              <a:t>retiros</a:t>
            </a:r>
            <a:r>
              <a:rPr lang="en-US" sz="2800" spc="-9" dirty="0">
                <a:solidFill>
                  <a:srgbClr val="545283"/>
                </a:solidFill>
                <a:latin typeface="Anton"/>
              </a:rPr>
              <a:t>, </a:t>
            </a:r>
            <a:r>
              <a:rPr lang="en-US" sz="2800" spc="-9" dirty="0" err="1">
                <a:solidFill>
                  <a:srgbClr val="545283"/>
                </a:solidFill>
                <a:latin typeface="Anton"/>
              </a:rPr>
              <a:t>aseos</a:t>
            </a:r>
            <a:r>
              <a:rPr lang="en-US" sz="2800" spc="-9" dirty="0">
                <a:solidFill>
                  <a:srgbClr val="545283"/>
                </a:solidFill>
                <a:latin typeface="Anton"/>
              </a:rPr>
              <a:t> y </a:t>
            </a:r>
            <a:r>
              <a:rPr lang="en-US" sz="2800" spc="-9" dirty="0" err="1">
                <a:solidFill>
                  <a:srgbClr val="545283"/>
                </a:solidFill>
                <a:latin typeface="Anton"/>
              </a:rPr>
              <a:t>pagos</a:t>
            </a:r>
            <a:r>
              <a:rPr lang="en-US" sz="2800" spc="-9" dirty="0">
                <a:solidFill>
                  <a:srgbClr val="545283"/>
                </a:solidFill>
                <a:latin typeface="Anton"/>
              </a:rPr>
              <a:t>)</a:t>
            </a:r>
          </a:p>
          <a:p>
            <a:pPr marL="697749" lvl="1" indent="-348875" algn="l">
              <a:lnSpc>
                <a:spcPts val="3836"/>
              </a:lnSpc>
              <a:buFont typeface="Arial"/>
              <a:buChar char="•"/>
            </a:pPr>
            <a:r>
              <a:rPr lang="en-US" sz="2800" spc="-9" dirty="0" err="1">
                <a:solidFill>
                  <a:srgbClr val="545283"/>
                </a:solidFill>
                <a:latin typeface="Anton"/>
              </a:rPr>
              <a:t>Dirección</a:t>
            </a:r>
            <a:r>
              <a:rPr lang="en-US" sz="2800" spc="-9" dirty="0">
                <a:solidFill>
                  <a:srgbClr val="545283"/>
                </a:solidFill>
                <a:latin typeface="Anton"/>
              </a:rPr>
              <a:t> de Obras (Antigua </a:t>
            </a:r>
            <a:r>
              <a:rPr lang="en-US" sz="2800" spc="-9" dirty="0" err="1">
                <a:solidFill>
                  <a:srgbClr val="545283"/>
                </a:solidFill>
                <a:latin typeface="Anton"/>
              </a:rPr>
              <a:t>caseta</a:t>
            </a:r>
            <a:r>
              <a:rPr lang="en-US" sz="2800" spc="-9" dirty="0">
                <a:solidFill>
                  <a:srgbClr val="545283"/>
                </a:solidFill>
                <a:latin typeface="Anton"/>
              </a:rPr>
              <a:t> de </a:t>
            </a:r>
            <a:r>
              <a:rPr lang="en-US" sz="2800" spc="-9" dirty="0" err="1">
                <a:solidFill>
                  <a:srgbClr val="545283"/>
                </a:solidFill>
                <a:latin typeface="Anton"/>
              </a:rPr>
              <a:t>agua</a:t>
            </a:r>
            <a:r>
              <a:rPr lang="en-US" sz="2800" spc="-9" dirty="0">
                <a:solidFill>
                  <a:srgbClr val="545283"/>
                </a:solidFill>
                <a:latin typeface="Anton"/>
              </a:rPr>
              <a:t>, </a:t>
            </a:r>
            <a:r>
              <a:rPr lang="en-US" sz="2800" spc="-9" dirty="0" err="1">
                <a:solidFill>
                  <a:srgbClr val="545283"/>
                </a:solidFill>
                <a:latin typeface="Anton"/>
              </a:rPr>
              <a:t>postes</a:t>
            </a:r>
            <a:r>
              <a:rPr lang="en-US" sz="2800" spc="-9" dirty="0">
                <a:solidFill>
                  <a:srgbClr val="545283"/>
                </a:solidFill>
                <a:latin typeface="Anton"/>
              </a:rPr>
              <a:t> de luz)</a:t>
            </a:r>
          </a:p>
          <a:p>
            <a:pPr marL="697749" lvl="1" indent="-348875" algn="l">
              <a:lnSpc>
                <a:spcPts val="3836"/>
              </a:lnSpc>
              <a:buFont typeface="Arial"/>
              <a:buChar char="•"/>
            </a:pPr>
            <a:r>
              <a:rPr lang="en-US" sz="2800" spc="-9" dirty="0" err="1">
                <a:solidFill>
                  <a:srgbClr val="545283"/>
                </a:solidFill>
                <a:latin typeface="Anton"/>
              </a:rPr>
              <a:t>Delegado</a:t>
            </a:r>
            <a:r>
              <a:rPr lang="en-US" sz="2800" spc="-9" dirty="0">
                <a:solidFill>
                  <a:srgbClr val="545283"/>
                </a:solidFill>
                <a:latin typeface="Anton"/>
              </a:rPr>
              <a:t> Municipal de </a:t>
            </a:r>
            <a:r>
              <a:rPr lang="en-US" sz="2800" spc="-9" dirty="0" err="1">
                <a:solidFill>
                  <a:srgbClr val="545283"/>
                </a:solidFill>
                <a:latin typeface="Anton"/>
              </a:rPr>
              <a:t>Quintay</a:t>
            </a:r>
            <a:endParaRPr lang="en-US" sz="2800" spc="-9" dirty="0">
              <a:solidFill>
                <a:srgbClr val="545283"/>
              </a:solidFill>
              <a:latin typeface="Anton"/>
            </a:endParaRPr>
          </a:p>
          <a:p>
            <a:pPr>
              <a:lnSpc>
                <a:spcPts val="8079"/>
              </a:lnSpc>
            </a:pPr>
            <a:r>
              <a:rPr lang="en-US" sz="2800" spc="-6" dirty="0">
                <a:solidFill>
                  <a:srgbClr val="545283"/>
                </a:solidFill>
                <a:latin typeface="Anton"/>
              </a:rPr>
              <a:t>Carabineros:</a:t>
            </a:r>
          </a:p>
          <a:p>
            <a:pPr marL="697749" lvl="1" indent="-348875">
              <a:lnSpc>
                <a:spcPts val="1615"/>
              </a:lnSpc>
              <a:buFont typeface="Arial"/>
              <a:buChar char="•"/>
            </a:pPr>
            <a:r>
              <a:rPr lang="en-US" sz="2800" spc="-9" dirty="0" err="1">
                <a:solidFill>
                  <a:srgbClr val="545283"/>
                </a:solidFill>
                <a:latin typeface="Anton"/>
              </a:rPr>
              <a:t>Accesos</a:t>
            </a:r>
            <a:r>
              <a:rPr lang="en-US" sz="2800" spc="-9" dirty="0">
                <a:solidFill>
                  <a:srgbClr val="545283"/>
                </a:solidFill>
                <a:latin typeface="Anton"/>
              </a:rPr>
              <a:t> y </a:t>
            </a:r>
            <a:r>
              <a:rPr lang="en-US" sz="2800" spc="-9" dirty="0" err="1">
                <a:solidFill>
                  <a:srgbClr val="545283"/>
                </a:solidFill>
                <a:latin typeface="Anton"/>
              </a:rPr>
              <a:t>contingencia</a:t>
            </a:r>
            <a:endParaRPr lang="en-US" sz="2800" spc="-9" dirty="0">
              <a:solidFill>
                <a:srgbClr val="545283"/>
              </a:solidFill>
              <a:latin typeface="Anton"/>
            </a:endParaRPr>
          </a:p>
          <a:p>
            <a:pPr marL="697749" lvl="1" indent="-348875">
              <a:lnSpc>
                <a:spcPts val="1615"/>
              </a:lnSpc>
              <a:buFont typeface="Arial"/>
              <a:buChar char="•"/>
            </a:pPr>
            <a:endParaRPr lang="en-US" sz="2800" spc="-9" dirty="0">
              <a:solidFill>
                <a:srgbClr val="545283"/>
              </a:solidFill>
              <a:latin typeface="Anton"/>
            </a:endParaRPr>
          </a:p>
          <a:p>
            <a:pPr marL="697749" lvl="1" indent="-348875">
              <a:lnSpc>
                <a:spcPts val="1615"/>
              </a:lnSpc>
              <a:buFont typeface="Arial"/>
              <a:buChar char="•"/>
            </a:pPr>
            <a:endParaRPr lang="en-US" sz="2800" spc="-9" dirty="0">
              <a:solidFill>
                <a:srgbClr val="545283"/>
              </a:solidFill>
              <a:latin typeface="Anton"/>
            </a:endParaRPr>
          </a:p>
          <a:p>
            <a:pPr marL="697749" lvl="1" indent="-348875">
              <a:lnSpc>
                <a:spcPts val="1615"/>
              </a:lnSpc>
              <a:buFont typeface="Arial"/>
              <a:buChar char="•"/>
            </a:pPr>
            <a:endParaRPr lang="en-US" sz="2800" spc="-9" dirty="0">
              <a:solidFill>
                <a:srgbClr val="545283"/>
              </a:solidFill>
              <a:latin typeface="Anton"/>
            </a:endParaRPr>
          </a:p>
          <a:p>
            <a:pPr marL="697749" lvl="1" indent="-348875">
              <a:lnSpc>
                <a:spcPts val="1615"/>
              </a:lnSpc>
              <a:buFont typeface="Arial"/>
              <a:buChar char="•"/>
            </a:pPr>
            <a:endParaRPr lang="en-US" sz="2800" spc="-9" dirty="0">
              <a:solidFill>
                <a:srgbClr val="545283"/>
              </a:solidFill>
              <a:latin typeface="Anton"/>
            </a:endParaRPr>
          </a:p>
          <a:p>
            <a:pPr marL="697749" lvl="1" indent="-348875">
              <a:lnSpc>
                <a:spcPts val="1615"/>
              </a:lnSpc>
              <a:buFont typeface="Arial"/>
              <a:buChar char="•"/>
            </a:pPr>
            <a:endParaRPr lang="en-US" sz="2800" spc="-9" dirty="0">
              <a:solidFill>
                <a:srgbClr val="545283"/>
              </a:solidFill>
              <a:latin typeface="Anton"/>
            </a:endParaRPr>
          </a:p>
          <a:p>
            <a:pPr marL="697749" lvl="1" indent="-348875">
              <a:lnSpc>
                <a:spcPts val="1615"/>
              </a:lnSpc>
              <a:buFont typeface="Arial"/>
              <a:buChar char="•"/>
            </a:pPr>
            <a:endParaRPr lang="en-US" sz="2800" spc="-9" dirty="0">
              <a:solidFill>
                <a:srgbClr val="545283"/>
              </a:solidFill>
              <a:latin typeface="Anton"/>
            </a:endParaRPr>
          </a:p>
          <a:p>
            <a:pPr marL="697749" lvl="1" indent="-348875">
              <a:lnSpc>
                <a:spcPts val="1615"/>
              </a:lnSpc>
              <a:buFont typeface="Arial"/>
              <a:buChar char="•"/>
            </a:pPr>
            <a:endParaRPr lang="en-US" sz="2800" spc="-9" dirty="0">
              <a:solidFill>
                <a:srgbClr val="545283"/>
              </a:solidFill>
              <a:latin typeface="Anton"/>
            </a:endParaRPr>
          </a:p>
          <a:p>
            <a:pPr marL="348874" lvl="1" algn="l">
              <a:lnSpc>
                <a:spcPts val="1615"/>
              </a:lnSpc>
            </a:pPr>
            <a:endParaRPr lang="en-US" sz="2800" spc="-9" dirty="0">
              <a:solidFill>
                <a:srgbClr val="545283"/>
              </a:solidFill>
              <a:latin typeface="Anton"/>
            </a:endParaRPr>
          </a:p>
          <a:p>
            <a:pPr marL="348874" lvl="1" algn="l">
              <a:lnSpc>
                <a:spcPts val="1615"/>
              </a:lnSpc>
            </a:pPr>
            <a:endParaRPr lang="en-US" sz="2800" spc="-9" dirty="0">
              <a:solidFill>
                <a:srgbClr val="545283"/>
              </a:solidFill>
              <a:latin typeface="Anton"/>
            </a:endParaRPr>
          </a:p>
        </p:txBody>
      </p:sp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C06FA3E8-FDF3-4277-AAD7-3E85D1097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21</a:t>
            </a:fld>
            <a:endParaRPr lang="en-US" sz="36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49408" y="0"/>
            <a:ext cx="5619274" cy="10287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4" y="0"/>
                </a:lnTo>
                <a:lnTo>
                  <a:pt x="56192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32999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428530" y="0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FD12187E-00C5-487C-BD9F-5681C97E18C2}"/>
              </a:ext>
            </a:extLst>
          </p:cNvPr>
          <p:cNvSpPr txBox="1"/>
          <p:nvPr/>
        </p:nvSpPr>
        <p:spPr>
          <a:xfrm>
            <a:off x="2209800" y="2617957"/>
            <a:ext cx="138684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spc="-8" dirty="0" err="1">
                <a:solidFill>
                  <a:srgbClr val="545283"/>
                </a:solidFill>
                <a:latin typeface="Anton"/>
              </a:rPr>
              <a:t>Próximas</a:t>
            </a:r>
            <a:r>
              <a:rPr lang="en-US" sz="60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6000" spc="-8" dirty="0" err="1">
                <a:solidFill>
                  <a:srgbClr val="545283"/>
                </a:solidFill>
                <a:latin typeface="Anton"/>
              </a:rPr>
              <a:t>Actividades</a:t>
            </a:r>
            <a:br>
              <a:rPr lang="en-US" sz="6000" spc="-8" dirty="0">
                <a:solidFill>
                  <a:srgbClr val="545283"/>
                </a:solidFill>
                <a:latin typeface="Anton"/>
              </a:rPr>
            </a:br>
            <a:r>
              <a:rPr lang="en-US" sz="6000" spc="-8" dirty="0">
                <a:solidFill>
                  <a:srgbClr val="545283"/>
                </a:solidFill>
                <a:latin typeface="Anton"/>
              </a:rPr>
              <a:t> </a:t>
            </a:r>
          </a:p>
          <a:p>
            <a:pPr algn="ctr"/>
            <a:r>
              <a:rPr lang="en-US" sz="6000" spc="-8" dirty="0">
                <a:solidFill>
                  <a:srgbClr val="545283"/>
                </a:solidFill>
                <a:latin typeface="Anton"/>
              </a:rPr>
              <a:t>2025 y </a:t>
            </a:r>
            <a:r>
              <a:rPr lang="en-US" sz="6000" spc="-8" dirty="0" err="1">
                <a:solidFill>
                  <a:srgbClr val="545283"/>
                </a:solidFill>
                <a:latin typeface="Anton"/>
              </a:rPr>
              <a:t>Presupuesto</a:t>
            </a:r>
            <a:endParaRPr lang="es-CL" sz="60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35A94F4-FABC-487C-B053-5197A74116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853" y="6200039"/>
            <a:ext cx="2530263" cy="253026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2706919E-1765-4199-9F39-BCE2A050A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22</a:t>
            </a:fld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624626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28530" y="0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1E0D5182-F185-CA2D-4965-CFBB6F2FDE76}"/>
              </a:ext>
            </a:extLst>
          </p:cNvPr>
          <p:cNvSpPr/>
          <p:nvPr/>
        </p:nvSpPr>
        <p:spPr>
          <a:xfrm>
            <a:off x="11963400" y="9525"/>
            <a:ext cx="5619274" cy="10287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4" y="0"/>
                </a:lnTo>
                <a:lnTo>
                  <a:pt x="56192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alphaModFix amt="32999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E895D03-AC4D-47AB-8F29-CC87E5212C40}"/>
              </a:ext>
            </a:extLst>
          </p:cNvPr>
          <p:cNvSpPr txBox="1"/>
          <p:nvPr/>
        </p:nvSpPr>
        <p:spPr>
          <a:xfrm>
            <a:off x="807755" y="2933700"/>
            <a:ext cx="9144001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342900" indent="-342900" algn="just">
              <a:buFont typeface="Arial" panose="020B0604020202020204" pitchFamily="34" charset="0"/>
              <a:buChar char="•"/>
              <a:defRPr sz="2400" spc="-8">
                <a:solidFill>
                  <a:srgbClr val="545283"/>
                </a:solidFill>
                <a:latin typeface="Anton"/>
              </a:defRPr>
            </a:lvl1pPr>
          </a:lstStyle>
          <a:p>
            <a:pPr algn="l"/>
            <a:r>
              <a:rPr lang="en-US" sz="2800" dirty="0" err="1"/>
              <a:t>Proceso</a:t>
            </a:r>
            <a:r>
              <a:rPr lang="en-US" sz="2800" dirty="0"/>
              <a:t> de </a:t>
            </a:r>
            <a:r>
              <a:rPr lang="en-US" sz="2800" dirty="0" err="1"/>
              <a:t>formalización</a:t>
            </a:r>
            <a:r>
              <a:rPr lang="en-US" sz="2800" dirty="0"/>
              <a:t> gradual (</a:t>
            </a:r>
            <a:r>
              <a:rPr lang="en-US" sz="2800" dirty="0" err="1"/>
              <a:t>formación</a:t>
            </a:r>
            <a:r>
              <a:rPr lang="en-US" sz="2800" dirty="0"/>
              <a:t> OCF, </a:t>
            </a:r>
            <a:r>
              <a:rPr lang="en-US" sz="2800" dirty="0" err="1"/>
              <a:t>formalización</a:t>
            </a:r>
            <a:r>
              <a:rPr lang="en-US" sz="2800" dirty="0"/>
              <a:t> </a:t>
            </a:r>
            <a:r>
              <a:rPr lang="en-US" sz="2800" dirty="0" err="1"/>
              <a:t>laboral</a:t>
            </a:r>
            <a:r>
              <a:rPr lang="en-US" sz="2800" dirty="0"/>
              <a:t>, </a:t>
            </a:r>
            <a:br>
              <a:rPr lang="en-US" sz="2800" dirty="0"/>
            </a:br>
            <a:r>
              <a:rPr lang="en-US" sz="2800" dirty="0"/>
              <a:t>social, electoral), </a:t>
            </a:r>
            <a:r>
              <a:rPr lang="en-US" sz="2800" dirty="0" err="1"/>
              <a:t>ahora</a:t>
            </a:r>
            <a:r>
              <a:rPr lang="en-US" sz="2800" dirty="0"/>
              <a:t> </a:t>
            </a:r>
            <a:r>
              <a:rPr lang="en-US" sz="2800" dirty="0" err="1"/>
              <a:t>avanzar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lo </a:t>
            </a:r>
            <a:r>
              <a:rPr lang="en-US" sz="2800" dirty="0" err="1"/>
              <a:t>tributario</a:t>
            </a:r>
            <a:r>
              <a:rPr lang="en-US" sz="2800" dirty="0"/>
              <a:t>: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27F2DD1-570E-4F74-8481-FD8CB621471C}"/>
              </a:ext>
            </a:extLst>
          </p:cNvPr>
          <p:cNvSpPr/>
          <p:nvPr/>
        </p:nvSpPr>
        <p:spPr>
          <a:xfrm>
            <a:off x="807755" y="1198959"/>
            <a:ext cx="290885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s-CL" sz="5400" spc="-8" dirty="0">
                <a:solidFill>
                  <a:srgbClr val="545283"/>
                </a:solidFill>
                <a:latin typeface="Anton"/>
              </a:rPr>
              <a:t>Finanzas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E4D0AA5-AFB0-4E1A-B499-C7943C8B5816}"/>
              </a:ext>
            </a:extLst>
          </p:cNvPr>
          <p:cNvSpPr/>
          <p:nvPr/>
        </p:nvSpPr>
        <p:spPr>
          <a:xfrm>
            <a:off x="1354408" y="4305300"/>
            <a:ext cx="9144000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spc="-8" dirty="0">
                <a:solidFill>
                  <a:srgbClr val="545283"/>
                </a:solidFill>
                <a:latin typeface="Anton"/>
              </a:rPr>
              <a:t>Pago de IVA a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proveedores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formales</a:t>
            </a:r>
            <a:endParaRPr lang="en-US" sz="2800" spc="-8" dirty="0">
              <a:solidFill>
                <a:srgbClr val="545283"/>
              </a:solidFill>
              <a:latin typeface="Anto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Boleta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de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servicios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a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terceros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,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en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caso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de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trabajadores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informales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(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implica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“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inicio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de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actividades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”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frente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a SII)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211BB15-4301-4F18-A9EC-681421A40D64}"/>
              </a:ext>
            </a:extLst>
          </p:cNvPr>
          <p:cNvSpPr/>
          <p:nvPr/>
        </p:nvSpPr>
        <p:spPr>
          <a:xfrm>
            <a:off x="807755" y="5981700"/>
            <a:ext cx="914400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800" spc="-8" dirty="0">
              <a:solidFill>
                <a:srgbClr val="545283"/>
              </a:solidFill>
              <a:latin typeface="Anto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Avances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en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transparencia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: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3CA705A-6509-4E2D-9FD8-B3251ED62FE2}"/>
              </a:ext>
            </a:extLst>
          </p:cNvPr>
          <p:cNvSpPr/>
          <p:nvPr/>
        </p:nvSpPr>
        <p:spPr>
          <a:xfrm>
            <a:off x="1354408" y="7173560"/>
            <a:ext cx="9144000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Informes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financieros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trimestrales</a:t>
            </a:r>
            <a:endParaRPr lang="en-US" sz="2800" spc="-8" dirty="0">
              <a:solidFill>
                <a:srgbClr val="545283"/>
              </a:solidFill>
              <a:latin typeface="Anto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Información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completa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de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ingresos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y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egresos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en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“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Comunidad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Feliz” disponible para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todos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permanentemente</a:t>
            </a:r>
            <a:endParaRPr lang="en-US" sz="2800" spc="-8" dirty="0">
              <a:solidFill>
                <a:srgbClr val="545283"/>
              </a:solidFill>
              <a:latin typeface="Anto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Creación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de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Comité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de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Apoyo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Financiero</a:t>
            </a:r>
            <a:endParaRPr lang="en-US" sz="2800" spc="-8" dirty="0">
              <a:solidFill>
                <a:srgbClr val="545283"/>
              </a:solidFill>
              <a:latin typeface="Anton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F36A895-BAD8-47ED-9994-9F596FCF77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0928" l="18454" r="81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2039481"/>
            <a:ext cx="5896615" cy="5896615"/>
          </a:xfrm>
          <a:prstGeom prst="rect">
            <a:avLst/>
          </a:prstGeom>
        </p:spPr>
      </p:pic>
      <p:sp>
        <p:nvSpPr>
          <p:cNvPr id="14" name="Marcador de número de diapositiva 4">
            <a:extLst>
              <a:ext uri="{FF2B5EF4-FFF2-40B4-BE49-F238E27FC236}">
                <a16:creationId xmlns:a16="http://schemas.microsoft.com/office/drawing/2014/main" id="{A5D1B50A-5C81-4745-BDD5-400E00EB9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23</a:t>
            </a:fld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799087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49408" y="0"/>
            <a:ext cx="5619274" cy="10287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4" y="0"/>
                </a:lnTo>
                <a:lnTo>
                  <a:pt x="56192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32999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428530" y="0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6DF5C9-6718-413F-998A-9CDDEB660A7A}"/>
              </a:ext>
            </a:extLst>
          </p:cNvPr>
          <p:cNvSpPr txBox="1"/>
          <p:nvPr/>
        </p:nvSpPr>
        <p:spPr>
          <a:xfrm>
            <a:off x="1295400" y="307550"/>
            <a:ext cx="15049500" cy="13486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235"/>
              </a:lnSpc>
              <a:spcBef>
                <a:spcPct val="0"/>
              </a:spcBef>
            </a:pPr>
            <a:r>
              <a:rPr lang="en-US" sz="4400" spc="-16" dirty="0">
                <a:solidFill>
                  <a:srgbClr val="545283"/>
                </a:solidFill>
                <a:latin typeface="Anton"/>
              </a:rPr>
              <a:t>¿</a:t>
            </a:r>
            <a:r>
              <a:rPr lang="en-US" sz="4400" spc="-16" dirty="0" err="1">
                <a:solidFill>
                  <a:srgbClr val="545283"/>
                </a:solidFill>
                <a:latin typeface="Anton"/>
              </a:rPr>
              <a:t>Cómo</a:t>
            </a:r>
            <a:r>
              <a:rPr lang="en-US" sz="4400" spc="-16" dirty="0">
                <a:solidFill>
                  <a:srgbClr val="545283"/>
                </a:solidFill>
                <a:latin typeface="Anton"/>
              </a:rPr>
              <a:t> se accede a la </a:t>
            </a:r>
            <a:r>
              <a:rPr lang="en-US" sz="4400" spc="-16" dirty="0" err="1">
                <a:solidFill>
                  <a:srgbClr val="545283"/>
                </a:solidFill>
                <a:latin typeface="Anton"/>
              </a:rPr>
              <a:t>información</a:t>
            </a:r>
            <a:r>
              <a:rPr lang="en-US" sz="4400" spc="-16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4400" spc="-16" dirty="0" err="1">
                <a:solidFill>
                  <a:srgbClr val="545283"/>
                </a:solidFill>
                <a:latin typeface="Anton"/>
              </a:rPr>
              <a:t>financiera</a:t>
            </a:r>
            <a:r>
              <a:rPr lang="en-US" sz="4400" spc="-16" dirty="0">
                <a:solidFill>
                  <a:srgbClr val="545283"/>
                </a:solidFill>
                <a:latin typeface="Anton"/>
              </a:rPr>
              <a:t> de la OCF </a:t>
            </a:r>
            <a:r>
              <a:rPr lang="en-US" sz="4400" spc="-16" dirty="0" err="1">
                <a:solidFill>
                  <a:srgbClr val="545283"/>
                </a:solidFill>
                <a:latin typeface="Anton"/>
              </a:rPr>
              <a:t>en</a:t>
            </a:r>
            <a:r>
              <a:rPr lang="en-US" sz="4400" spc="-16" dirty="0">
                <a:solidFill>
                  <a:srgbClr val="545283"/>
                </a:solidFill>
                <a:latin typeface="Anton"/>
              </a:rPr>
              <a:t> “</a:t>
            </a:r>
            <a:r>
              <a:rPr lang="en-US" sz="4400" spc="-16" dirty="0" err="1">
                <a:solidFill>
                  <a:srgbClr val="545283"/>
                </a:solidFill>
                <a:latin typeface="Anton"/>
              </a:rPr>
              <a:t>ComunidadFeliz</a:t>
            </a:r>
            <a:r>
              <a:rPr lang="en-US" sz="4400" spc="-16" dirty="0">
                <a:solidFill>
                  <a:srgbClr val="545283"/>
                </a:solidFill>
                <a:latin typeface="Anton"/>
              </a:rPr>
              <a:t>”?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DF5645-ABD5-4AAA-8222-A5EF6CD57DBB}"/>
              </a:ext>
            </a:extLst>
          </p:cNvPr>
          <p:cNvSpPr txBox="1"/>
          <p:nvPr/>
        </p:nvSpPr>
        <p:spPr>
          <a:xfrm>
            <a:off x="3733800" y="3044170"/>
            <a:ext cx="1371750" cy="626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5235"/>
              </a:lnSpc>
              <a:spcBef>
                <a:spcPct val="0"/>
              </a:spcBef>
            </a:pPr>
            <a:r>
              <a:rPr lang="en-US" sz="3739" spc="-11" dirty="0">
                <a:solidFill>
                  <a:srgbClr val="2E75B6"/>
                </a:solidFill>
                <a:latin typeface="Anton"/>
              </a:rPr>
              <a:t>Paso 1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D9FB705A-E391-4D55-AE47-313AE1A7F0C7}"/>
              </a:ext>
            </a:extLst>
          </p:cNvPr>
          <p:cNvSpPr txBox="1"/>
          <p:nvPr/>
        </p:nvSpPr>
        <p:spPr>
          <a:xfrm>
            <a:off x="3236529" y="7505700"/>
            <a:ext cx="1371750" cy="626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5235"/>
              </a:lnSpc>
              <a:spcBef>
                <a:spcPct val="0"/>
              </a:spcBef>
            </a:pPr>
            <a:r>
              <a:rPr lang="en-US" sz="3739" spc="-11" dirty="0">
                <a:solidFill>
                  <a:srgbClr val="2E75B6"/>
                </a:solidFill>
                <a:latin typeface="Anton"/>
              </a:rPr>
              <a:t>Paso 2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AA4A51B-4B42-4375-9D1E-D02536FD49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6766" y="1829193"/>
            <a:ext cx="6609003" cy="3813096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2A74D7F8-27A6-47E6-8752-458D2D262FF5}"/>
              </a:ext>
            </a:extLst>
          </p:cNvPr>
          <p:cNvCxnSpPr/>
          <p:nvPr/>
        </p:nvCxnSpPr>
        <p:spPr>
          <a:xfrm flipH="1">
            <a:off x="6858000" y="3357248"/>
            <a:ext cx="990600" cy="79565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CA1F487E-F6A1-40DE-AAF4-91D0E39B58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6305" y="6638593"/>
            <a:ext cx="8549923" cy="2653742"/>
          </a:xfrm>
          <a:prstGeom prst="rect">
            <a:avLst/>
          </a:prstGeom>
        </p:spPr>
      </p:pic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6EA869E3-0724-46F1-A232-331AC1FDD080}"/>
              </a:ext>
            </a:extLst>
          </p:cNvPr>
          <p:cNvCxnSpPr>
            <a:cxnSpLocks/>
          </p:cNvCxnSpPr>
          <p:nvPr/>
        </p:nvCxnSpPr>
        <p:spPr>
          <a:xfrm flipV="1">
            <a:off x="11283178" y="7505700"/>
            <a:ext cx="1114048" cy="7162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número de diapositiva 4">
            <a:extLst>
              <a:ext uri="{FF2B5EF4-FFF2-40B4-BE49-F238E27FC236}">
                <a16:creationId xmlns:a16="http://schemas.microsoft.com/office/drawing/2014/main" id="{3F109548-1933-4D06-A206-E01116EDE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24</a:t>
            </a:fld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93981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49408" y="0"/>
            <a:ext cx="5619274" cy="10287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4" y="0"/>
                </a:lnTo>
                <a:lnTo>
                  <a:pt x="56192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32999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428530" y="0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B598FAE9-E9B9-47B8-AC61-06D60A019C1E}"/>
              </a:ext>
            </a:extLst>
          </p:cNvPr>
          <p:cNvSpPr txBox="1"/>
          <p:nvPr/>
        </p:nvSpPr>
        <p:spPr>
          <a:xfrm>
            <a:off x="1852996" y="1995165"/>
            <a:ext cx="10745687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2400" spc="-8">
                <a:solidFill>
                  <a:srgbClr val="545283"/>
                </a:solidFill>
                <a:latin typeface="Anton"/>
              </a:defRPr>
            </a:lvl1pPr>
          </a:lstStyle>
          <a:p>
            <a:r>
              <a:rPr lang="en-US" sz="2800" dirty="0" err="1"/>
              <a:t>Retomar</a:t>
            </a:r>
            <a:r>
              <a:rPr lang="en-US" sz="2800" dirty="0"/>
              <a:t> </a:t>
            </a:r>
            <a:r>
              <a:rPr lang="en-US" sz="2800" dirty="0" err="1"/>
              <a:t>proyecto</a:t>
            </a:r>
            <a:r>
              <a:rPr lang="en-US" sz="2800" dirty="0"/>
              <a:t> de </a:t>
            </a:r>
            <a:r>
              <a:rPr lang="en-US" sz="2800" dirty="0" err="1"/>
              <a:t>juegos</a:t>
            </a:r>
            <a:r>
              <a:rPr lang="en-US" sz="2800" dirty="0"/>
              <a:t> </a:t>
            </a:r>
            <a:r>
              <a:rPr lang="en-US" sz="2800" dirty="0" err="1"/>
              <a:t>infantiles</a:t>
            </a:r>
            <a:r>
              <a:rPr lang="en-US" sz="2800" dirty="0"/>
              <a:t> (</a:t>
            </a:r>
            <a:r>
              <a:rPr lang="en-US" sz="2800" dirty="0" err="1"/>
              <a:t>definición</a:t>
            </a:r>
            <a:r>
              <a:rPr lang="en-US" sz="2800" dirty="0"/>
              <a:t> de </a:t>
            </a:r>
            <a:r>
              <a:rPr lang="en-US" sz="2800" dirty="0" err="1"/>
              <a:t>lugar</a:t>
            </a:r>
            <a:r>
              <a:rPr lang="en-US" sz="2800" dirty="0"/>
              <a:t>)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 err="1"/>
              <a:t>Reparar</a:t>
            </a:r>
            <a:r>
              <a:rPr lang="en-US" sz="2800" dirty="0"/>
              <a:t> primer </a:t>
            </a:r>
            <a:r>
              <a:rPr lang="en-US" sz="2800" dirty="0" err="1"/>
              <a:t>tramo</a:t>
            </a:r>
            <a:r>
              <a:rPr lang="en-US" sz="2800" dirty="0"/>
              <a:t> de </a:t>
            </a:r>
            <a:r>
              <a:rPr lang="en-US" sz="2800" dirty="0" err="1"/>
              <a:t>acceso</a:t>
            </a:r>
            <a:r>
              <a:rPr lang="en-US" sz="2800" dirty="0"/>
              <a:t> a la Punta del Gallo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 err="1"/>
              <a:t>Lavadora</a:t>
            </a:r>
            <a:r>
              <a:rPr lang="en-US" sz="2800" dirty="0"/>
              <a:t> – </a:t>
            </a:r>
            <a:r>
              <a:rPr lang="en-US" sz="2800" dirty="0" err="1"/>
              <a:t>secadora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portería</a:t>
            </a:r>
            <a:endParaRPr lang="en-US" sz="280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B9F7353-65EF-446E-B7C0-B5ECD1FD5347}"/>
              </a:ext>
            </a:extLst>
          </p:cNvPr>
          <p:cNvSpPr/>
          <p:nvPr/>
        </p:nvSpPr>
        <p:spPr>
          <a:xfrm>
            <a:off x="1981200" y="1092970"/>
            <a:ext cx="2969467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s-CL" sz="5400" spc="-8" dirty="0">
                <a:solidFill>
                  <a:srgbClr val="545283"/>
                </a:solidFill>
                <a:latin typeface="Anton"/>
              </a:rPr>
              <a:t>Proyectos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F90ABEF-E643-4C28-8FF2-0EF476FE0918}"/>
              </a:ext>
            </a:extLst>
          </p:cNvPr>
          <p:cNvSpPr/>
          <p:nvPr/>
        </p:nvSpPr>
        <p:spPr>
          <a:xfrm>
            <a:off x="1852996" y="4535364"/>
            <a:ext cx="91440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Avanzar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en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seguridad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frente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a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emergencias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de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incendios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: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1911105-364A-4B88-A214-8F020F9BC05C}"/>
              </a:ext>
            </a:extLst>
          </p:cNvPr>
          <p:cNvSpPr/>
          <p:nvPr/>
        </p:nvSpPr>
        <p:spPr>
          <a:xfrm>
            <a:off x="1869561" y="6897841"/>
            <a:ext cx="91440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Actividades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en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preparación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/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ejecución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: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06B6713-B456-4229-9F8F-FFA110A2A9CF}"/>
              </a:ext>
            </a:extLst>
          </p:cNvPr>
          <p:cNvSpPr/>
          <p:nvPr/>
        </p:nvSpPr>
        <p:spPr>
          <a:xfrm>
            <a:off x="2712292" y="5096435"/>
            <a:ext cx="3866591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spc="-8" dirty="0">
                <a:solidFill>
                  <a:srgbClr val="545283"/>
                </a:solidFill>
                <a:latin typeface="Anton"/>
              </a:rPr>
              <a:t>Tanque de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agua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</a:t>
            </a:r>
          </a:p>
          <a:p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Motobomba</a:t>
            </a:r>
            <a:endParaRPr lang="en-US" sz="2800" spc="-8" dirty="0">
              <a:solidFill>
                <a:srgbClr val="545283"/>
              </a:solidFill>
              <a:latin typeface="Anton"/>
            </a:endParaRPr>
          </a:p>
          <a:p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Conexiones</a:t>
            </a:r>
            <a:endParaRPr lang="en-US" sz="2800" spc="-8" dirty="0">
              <a:solidFill>
                <a:srgbClr val="545283"/>
              </a:solidFill>
              <a:latin typeface="Anton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5AF4894-EF91-41AD-9D55-AD40B58C891E}"/>
              </a:ext>
            </a:extLst>
          </p:cNvPr>
          <p:cNvSpPr/>
          <p:nvPr/>
        </p:nvSpPr>
        <p:spPr>
          <a:xfrm>
            <a:off x="2712292" y="7788569"/>
            <a:ext cx="9144000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Caseta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de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agua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y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postes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de luz</a:t>
            </a:r>
          </a:p>
          <a:p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Pintar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portería</a:t>
            </a:r>
            <a:endParaRPr lang="en-US" sz="2800" spc="-8" dirty="0">
              <a:solidFill>
                <a:srgbClr val="545283"/>
              </a:solidFill>
              <a:latin typeface="Anton"/>
            </a:endParaRPr>
          </a:p>
          <a:p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Arreglo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portón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camino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sur</a:t>
            </a:r>
          </a:p>
          <a:p>
            <a:r>
              <a:rPr lang="en-US" sz="2800" spc="-8" dirty="0">
                <a:solidFill>
                  <a:srgbClr val="545283"/>
                </a:solidFill>
                <a:latin typeface="Anton"/>
              </a:rPr>
              <a:t>Material rampa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basurero</a:t>
            </a:r>
            <a:endParaRPr lang="en-US" sz="2800" spc="-8" dirty="0">
              <a:solidFill>
                <a:srgbClr val="545283"/>
              </a:solidFill>
              <a:latin typeface="Anton"/>
            </a:endParaRPr>
          </a:p>
        </p:txBody>
      </p:sp>
      <p:sp>
        <p:nvSpPr>
          <p:cNvPr id="11" name="Marcador de número de diapositiva 4">
            <a:extLst>
              <a:ext uri="{FF2B5EF4-FFF2-40B4-BE49-F238E27FC236}">
                <a16:creationId xmlns:a16="http://schemas.microsoft.com/office/drawing/2014/main" id="{2A978CD7-5B50-479E-8D9A-4631D7EA5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25</a:t>
            </a:fld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613953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49408" y="0"/>
            <a:ext cx="5619274" cy="10287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4" y="0"/>
                </a:lnTo>
                <a:lnTo>
                  <a:pt x="56192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32999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428530" y="0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B9F7353-65EF-446E-B7C0-B5ECD1FD5347}"/>
              </a:ext>
            </a:extLst>
          </p:cNvPr>
          <p:cNvSpPr/>
          <p:nvPr/>
        </p:nvSpPr>
        <p:spPr>
          <a:xfrm>
            <a:off x="7659266" y="844868"/>
            <a:ext cx="2969467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s-CL" sz="5400" spc="-8" dirty="0">
                <a:solidFill>
                  <a:srgbClr val="545283"/>
                </a:solidFill>
                <a:latin typeface="Anton"/>
              </a:rPr>
              <a:t>Proyectos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6CC0B38-1F16-4DF5-A81F-5E1BCFEA8BD0}"/>
              </a:ext>
            </a:extLst>
          </p:cNvPr>
          <p:cNvSpPr txBox="1">
            <a:spLocks/>
          </p:cNvSpPr>
          <p:nvPr/>
        </p:nvSpPr>
        <p:spPr>
          <a:xfrm>
            <a:off x="3110645" y="2240160"/>
            <a:ext cx="12496800" cy="7201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2400" spc="-8">
                <a:solidFill>
                  <a:srgbClr val="545283"/>
                </a:solidFill>
                <a:latin typeface="Anton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3600" dirty="0"/>
              <a:t>Se invita a </a:t>
            </a:r>
            <a:r>
              <a:rPr lang="es-CL" sz="3600" dirty="0" err="1"/>
              <a:t>l@s</a:t>
            </a:r>
            <a:r>
              <a:rPr lang="es-CL" sz="3600" dirty="0"/>
              <a:t> </a:t>
            </a:r>
            <a:r>
              <a:rPr lang="es-CL" sz="3600" dirty="0" err="1"/>
              <a:t>soci@s</a:t>
            </a:r>
            <a:r>
              <a:rPr lang="es-CL" sz="3600" dirty="0"/>
              <a:t> a proponer proyectos</a:t>
            </a:r>
          </a:p>
          <a:p>
            <a:pPr marL="0" indent="0" algn="ctr">
              <a:buNone/>
            </a:pPr>
            <a:r>
              <a:rPr lang="es-CL" sz="3600" dirty="0"/>
              <a:t> </a:t>
            </a:r>
          </a:p>
          <a:p>
            <a:pPr marL="0" indent="0" algn="ctr">
              <a:buNone/>
            </a:pPr>
            <a:r>
              <a:rPr lang="es-CL" sz="3600" dirty="0"/>
              <a:t>en esta misma asamblea, a través de los hojas que están a disposición </a:t>
            </a:r>
          </a:p>
          <a:p>
            <a:pPr marL="0" indent="0" algn="ctr">
              <a:buNone/>
            </a:pPr>
            <a:endParaRPr lang="es-CL" sz="3600" dirty="0"/>
          </a:p>
          <a:p>
            <a:pPr marL="0" indent="0" algn="ctr">
              <a:buNone/>
            </a:pPr>
            <a:r>
              <a:rPr lang="es-CL" sz="3600" dirty="0"/>
              <a:t>o hasta el 15 de marzo por correo electrónico a </a:t>
            </a:r>
          </a:p>
          <a:p>
            <a:pPr marL="0" indent="0" algn="ctr">
              <a:buNone/>
            </a:pPr>
            <a:endParaRPr lang="es-CL" sz="3600" dirty="0"/>
          </a:p>
          <a:p>
            <a:pPr marL="0" indent="0" algn="ctr">
              <a:buNone/>
            </a:pPr>
            <a:r>
              <a:rPr lang="es-CL" sz="3600" u="sng" dirty="0"/>
              <a:t>tesoreriapuntadelgallo@gmail.com</a:t>
            </a:r>
          </a:p>
          <a:p>
            <a:pPr marL="0" indent="0" algn="ctr">
              <a:buNone/>
            </a:pPr>
            <a:endParaRPr lang="es-CL" sz="3600" dirty="0"/>
          </a:p>
          <a:p>
            <a:pPr marL="0" indent="0" algn="ctr">
              <a:buNone/>
            </a:pPr>
            <a:r>
              <a:rPr lang="es-CL" sz="3600" dirty="0"/>
              <a:t>La directiva revisará las propuestas por su factibilidad (financiera y otras) y </a:t>
            </a:r>
          </a:p>
          <a:p>
            <a:pPr marL="0" indent="0" algn="ctr">
              <a:buNone/>
            </a:pPr>
            <a:endParaRPr lang="es-CL" sz="3600" dirty="0"/>
          </a:p>
          <a:p>
            <a:pPr marL="0" indent="0" algn="ctr">
              <a:buNone/>
            </a:pPr>
            <a:r>
              <a:rPr lang="es-CL" sz="3600" dirty="0"/>
              <a:t>las pondrá a discusión / votación.</a:t>
            </a:r>
          </a:p>
        </p:txBody>
      </p:sp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60A151FE-4D8D-404E-9AF0-863CAF4CB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26</a:t>
            </a:fld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575132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49408" y="0"/>
            <a:ext cx="5619274" cy="10287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4" y="0"/>
                </a:lnTo>
                <a:lnTo>
                  <a:pt x="56192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32999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428530" y="0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60A151FE-4D8D-404E-9AF0-863CAF4CB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27</a:t>
            </a:fld>
            <a:endParaRPr lang="en-US" sz="3600" b="1" dirty="0"/>
          </a:p>
        </p:txBody>
      </p:sp>
      <p:sp>
        <p:nvSpPr>
          <p:cNvPr id="8" name="Marcador de número de diapositiva 4">
            <a:extLst>
              <a:ext uri="{FF2B5EF4-FFF2-40B4-BE49-F238E27FC236}">
                <a16:creationId xmlns:a16="http://schemas.microsoft.com/office/drawing/2014/main" id="{9B9D3F3D-94D0-4DD9-B15C-2919018616AB}"/>
              </a:ext>
            </a:extLst>
          </p:cNvPr>
          <p:cNvSpPr txBox="1">
            <a:spLocks/>
          </p:cNvSpPr>
          <p:nvPr/>
        </p:nvSpPr>
        <p:spPr>
          <a:xfrm>
            <a:off x="16002000" y="97917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3600" b="1" smtClean="0"/>
              <a:pPr/>
              <a:t>27</a:t>
            </a:fld>
            <a:endParaRPr lang="en-US" sz="3600" b="1" dirty="0"/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C8353D3B-A69B-48AF-9897-32F3455C1B5B}"/>
              </a:ext>
            </a:extLst>
          </p:cNvPr>
          <p:cNvGraphicFramePr>
            <a:graphicFrameLocks noGrp="1"/>
          </p:cNvGraphicFramePr>
          <p:nvPr/>
        </p:nvGraphicFramePr>
        <p:xfrm>
          <a:off x="1066800" y="2942263"/>
          <a:ext cx="12928798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2397">
                  <a:extLst>
                    <a:ext uri="{9D8B030D-6E8A-4147-A177-3AD203B41FA5}">
                      <a16:colId xmlns:a16="http://schemas.microsoft.com/office/drawing/2014/main" val="1073610370"/>
                    </a:ext>
                  </a:extLst>
                </a:gridCol>
                <a:gridCol w="3106605">
                  <a:extLst>
                    <a:ext uri="{9D8B030D-6E8A-4147-A177-3AD203B41FA5}">
                      <a16:colId xmlns:a16="http://schemas.microsoft.com/office/drawing/2014/main" val="2031501608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4024734588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3423824448"/>
                    </a:ext>
                  </a:extLst>
                </a:gridCol>
                <a:gridCol w="3033396">
                  <a:extLst>
                    <a:ext uri="{9D8B030D-6E8A-4147-A177-3AD203B41FA5}">
                      <a16:colId xmlns:a16="http://schemas.microsoft.com/office/drawing/2014/main" val="34187900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CL" sz="4400" dirty="0">
                        <a:latin typeface="Anton" pitchFamily="2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s-CL" sz="4400" dirty="0">
                        <a:latin typeface="Anton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CL" sz="4400" dirty="0">
                        <a:latin typeface="Anton" pitchFamily="2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s-CL" sz="4400" dirty="0">
                        <a:latin typeface="Anton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CL" sz="4400" dirty="0">
                        <a:latin typeface="Anton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776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36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nton" pitchFamily="2" charset="0"/>
                        </a:rPr>
                        <a:t>Año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6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nton" pitchFamily="2" charset="0"/>
                        </a:rPr>
                        <a:t>$ mensual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6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nton" pitchFamily="2" charset="0"/>
                        </a:rPr>
                        <a:t>$ anual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6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nton" pitchFamily="2" charset="0"/>
                        </a:rPr>
                        <a:t>$ mensual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6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nton" pitchFamily="2" charset="0"/>
                        </a:rPr>
                        <a:t>$ anual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22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36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nton" pitchFamily="2" charset="0"/>
                        </a:rPr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6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nton" pitchFamily="2" charset="0"/>
                        </a:rPr>
                        <a:t>40.417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6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nton" pitchFamily="2" charset="0"/>
                        </a:rPr>
                        <a:t>485.000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6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nton" pitchFamily="2" charset="0"/>
                        </a:rPr>
                        <a:t>10.000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6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nton" pitchFamily="2" charset="0"/>
                        </a:rPr>
                        <a:t>120.000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86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36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nton" pitchFamily="2" charset="0"/>
                        </a:rPr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6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nton" pitchFamily="2" charset="0"/>
                        </a:rPr>
                        <a:t>45.000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6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nton" pitchFamily="2" charset="0"/>
                        </a:rPr>
                        <a:t>540.000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6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nton" pitchFamily="2" charset="0"/>
                        </a:rPr>
                        <a:t>11.000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6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nton" pitchFamily="2" charset="0"/>
                        </a:rPr>
                        <a:t>132.000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279663"/>
                  </a:ext>
                </a:extLst>
              </a:tr>
            </a:tbl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630149E6-56FD-43D6-9D30-6AFB4D1A8A83}"/>
              </a:ext>
            </a:extLst>
          </p:cNvPr>
          <p:cNvSpPr txBox="1"/>
          <p:nvPr/>
        </p:nvSpPr>
        <p:spPr>
          <a:xfrm>
            <a:off x="944530" y="6524590"/>
            <a:ext cx="164137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tx2">
                    <a:lumMod val="75000"/>
                  </a:schemeClr>
                </a:solidFill>
                <a:latin typeface="Anton" pitchFamily="2" charset="0"/>
              </a:rPr>
              <a:t>Razones del aumento: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L" sz="3600" dirty="0">
                <a:solidFill>
                  <a:schemeClr val="tx2">
                    <a:lumMod val="75000"/>
                  </a:schemeClr>
                </a:solidFill>
                <a:latin typeface="Anton" pitchFamily="2" charset="0"/>
              </a:rPr>
              <a:t>IPC (3,8 % en 2024; 4,6% proyectado para promedio 2025)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L" sz="3600" dirty="0">
                <a:solidFill>
                  <a:schemeClr val="tx2">
                    <a:lumMod val="75000"/>
                  </a:schemeClr>
                </a:solidFill>
                <a:latin typeface="Anton" pitchFamily="2" charset="0"/>
              </a:rPr>
              <a:t>Evolución a formalizar OCF: Inicio de actividades, gastos con facturas (+19 % IVA) y boletas de terceros (+retención 14,5 %).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L" sz="3600" dirty="0">
                <a:solidFill>
                  <a:schemeClr val="tx2">
                    <a:lumMod val="75000"/>
                  </a:schemeClr>
                </a:solidFill>
                <a:latin typeface="Anton" pitchFamily="2" charset="0"/>
              </a:rPr>
              <a:t>Crear “Fondo de reserva” para contingencias.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AD6CC75-3B1E-41C6-88EC-19499CED967D}"/>
              </a:ext>
            </a:extLst>
          </p:cNvPr>
          <p:cNvSpPr txBox="1"/>
          <p:nvPr/>
        </p:nvSpPr>
        <p:spPr>
          <a:xfrm>
            <a:off x="14322681" y="2390557"/>
            <a:ext cx="36195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000" dirty="0">
                <a:solidFill>
                  <a:srgbClr val="C00000"/>
                </a:solidFill>
                <a:latin typeface="Anton" pitchFamily="2" charset="0"/>
              </a:rPr>
              <a:t>Propuesta de aumento     11,3 %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A24A470-06A2-44DF-9E77-244E2BDC1627}"/>
              </a:ext>
            </a:extLst>
          </p:cNvPr>
          <p:cNvSpPr/>
          <p:nvPr/>
        </p:nvSpPr>
        <p:spPr>
          <a:xfrm>
            <a:off x="3476167" y="3042860"/>
            <a:ext cx="31806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3600" dirty="0">
                <a:solidFill>
                  <a:schemeClr val="bg1"/>
                </a:solidFill>
                <a:latin typeface="Anton" pitchFamily="2" charset="0"/>
              </a:rPr>
              <a:t>Casa construida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7E9C5D11-1A5E-42FD-BB81-9C30187D5862}"/>
              </a:ext>
            </a:extLst>
          </p:cNvPr>
          <p:cNvSpPr/>
          <p:nvPr/>
        </p:nvSpPr>
        <p:spPr>
          <a:xfrm>
            <a:off x="8686241" y="3043740"/>
            <a:ext cx="48173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3600" dirty="0">
                <a:solidFill>
                  <a:schemeClr val="bg1"/>
                </a:solidFill>
                <a:latin typeface="Anton" pitchFamily="2" charset="0"/>
              </a:rPr>
              <a:t>Parcela sin construcción</a:t>
            </a: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9FBD60B2-90B5-439F-B37D-2F2EEB6D7CC4}"/>
              </a:ext>
            </a:extLst>
          </p:cNvPr>
          <p:cNvSpPr txBox="1"/>
          <p:nvPr/>
        </p:nvSpPr>
        <p:spPr>
          <a:xfrm>
            <a:off x="-896930" y="1009566"/>
            <a:ext cx="9420666" cy="770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5728"/>
              </a:lnSpc>
              <a:spcBef>
                <a:spcPct val="0"/>
              </a:spcBef>
              <a:defRPr sz="5400" spc="-16">
                <a:solidFill>
                  <a:srgbClr val="545283"/>
                </a:solidFill>
                <a:latin typeface="Anton"/>
              </a:defRPr>
            </a:lvl1pPr>
          </a:lstStyle>
          <a:p>
            <a:r>
              <a:rPr lang="en-US" sz="6600" dirty="0" err="1"/>
              <a:t>Sobre</a:t>
            </a:r>
            <a:r>
              <a:rPr lang="en-US" sz="6600" dirty="0"/>
              <a:t> las </a:t>
            </a:r>
            <a:r>
              <a:rPr lang="en-US" sz="6600" dirty="0" err="1"/>
              <a:t>cuotas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175502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49408" y="0"/>
            <a:ext cx="5619274" cy="10287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4" y="0"/>
                </a:lnTo>
                <a:lnTo>
                  <a:pt x="56192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32999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428530" y="0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08EA5F4F-1EA9-4F2B-A75F-F8FF9A2D8F21}"/>
              </a:ext>
            </a:extLst>
          </p:cNvPr>
          <p:cNvSpPr txBox="1"/>
          <p:nvPr/>
        </p:nvSpPr>
        <p:spPr>
          <a:xfrm>
            <a:off x="-457200" y="397786"/>
            <a:ext cx="9029700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28"/>
              </a:lnSpc>
              <a:spcBef>
                <a:spcPct val="0"/>
              </a:spcBef>
            </a:pPr>
            <a:r>
              <a:rPr lang="en-US" sz="5400" spc="-16" dirty="0" err="1">
                <a:solidFill>
                  <a:srgbClr val="545283"/>
                </a:solidFill>
                <a:latin typeface="Anton"/>
              </a:rPr>
              <a:t>Presupuesto</a:t>
            </a:r>
            <a:r>
              <a:rPr lang="en-US" sz="5400" spc="-16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5400" spc="-16" dirty="0" err="1">
                <a:solidFill>
                  <a:srgbClr val="545283"/>
                </a:solidFill>
                <a:latin typeface="Anton"/>
              </a:rPr>
              <a:t>año</a:t>
            </a:r>
            <a:r>
              <a:rPr lang="en-US" sz="5400" spc="-16" dirty="0">
                <a:solidFill>
                  <a:srgbClr val="545283"/>
                </a:solidFill>
                <a:latin typeface="Anton"/>
              </a:rPr>
              <a:t> 2025</a:t>
            </a:r>
          </a:p>
        </p:txBody>
      </p:sp>
      <p:sp>
        <p:nvSpPr>
          <p:cNvPr id="9" name="Marcador de número de diapositiva 4">
            <a:extLst>
              <a:ext uri="{FF2B5EF4-FFF2-40B4-BE49-F238E27FC236}">
                <a16:creationId xmlns:a16="http://schemas.microsoft.com/office/drawing/2014/main" id="{F5F98FA9-16B9-4F39-AC23-D82974942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28</a:t>
            </a:fld>
            <a:endParaRPr lang="en-US" sz="3600" b="1" dirty="0"/>
          </a:p>
        </p:txBody>
      </p:sp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6B414488-1159-4C76-9E85-BCFEC73B1F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038344"/>
              </p:ext>
            </p:extLst>
          </p:nvPr>
        </p:nvGraphicFramePr>
        <p:xfrm>
          <a:off x="2971800" y="1329142"/>
          <a:ext cx="11732626" cy="803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7953304" imgH="5448153" progId="Excel.Sheet.12">
                  <p:embed/>
                </p:oleObj>
              </mc:Choice>
              <mc:Fallback>
                <p:oleObj name="Worksheet" r:id="rId5" imgW="7953304" imgH="5448153" progId="Excel.Sheet.12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67BF57FA-DC51-447B-8207-F27E5BCD3D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71800" y="1329142"/>
                        <a:ext cx="11732626" cy="803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6307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49408" y="0"/>
            <a:ext cx="5619274" cy="10287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4" y="0"/>
                </a:lnTo>
                <a:lnTo>
                  <a:pt x="56192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32999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428530" y="0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Marcador de número de diapositiva 4">
            <a:extLst>
              <a:ext uri="{FF2B5EF4-FFF2-40B4-BE49-F238E27FC236}">
                <a16:creationId xmlns:a16="http://schemas.microsoft.com/office/drawing/2014/main" id="{F5F98FA9-16B9-4F39-AC23-D82974942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29</a:t>
            </a:fld>
            <a:endParaRPr lang="en-US" sz="3600" b="1" dirty="0"/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BDC249E-EA60-4725-B1E0-941808E4AC31}"/>
              </a:ext>
            </a:extLst>
          </p:cNvPr>
          <p:cNvSpPr txBox="1"/>
          <p:nvPr/>
        </p:nvSpPr>
        <p:spPr>
          <a:xfrm>
            <a:off x="1524000" y="1456963"/>
            <a:ext cx="6896100" cy="765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5728"/>
              </a:lnSpc>
              <a:spcBef>
                <a:spcPct val="0"/>
              </a:spcBef>
              <a:defRPr sz="6600" spc="-16">
                <a:solidFill>
                  <a:srgbClr val="545283"/>
                </a:solidFill>
                <a:latin typeface="Anton"/>
              </a:defRPr>
            </a:lvl1pPr>
          </a:lstStyle>
          <a:p>
            <a:r>
              <a:rPr lang="en-US" dirty="0" err="1"/>
              <a:t>Comparación</a:t>
            </a:r>
            <a:r>
              <a:rPr lang="en-US" dirty="0"/>
              <a:t> OCF’s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4C08F332-BE9D-43CD-AA49-879D49C2CA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797542"/>
              </p:ext>
            </p:extLst>
          </p:nvPr>
        </p:nvGraphicFramePr>
        <p:xfrm>
          <a:off x="1752600" y="3695700"/>
          <a:ext cx="14401800" cy="3166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4364">
                  <a:extLst>
                    <a:ext uri="{9D8B030D-6E8A-4147-A177-3AD203B41FA5}">
                      <a16:colId xmlns:a16="http://schemas.microsoft.com/office/drawing/2014/main" val="4017563717"/>
                    </a:ext>
                  </a:extLst>
                </a:gridCol>
                <a:gridCol w="3756592">
                  <a:extLst>
                    <a:ext uri="{9D8B030D-6E8A-4147-A177-3AD203B41FA5}">
                      <a16:colId xmlns:a16="http://schemas.microsoft.com/office/drawing/2014/main" val="2062458544"/>
                    </a:ext>
                  </a:extLst>
                </a:gridCol>
                <a:gridCol w="3150394">
                  <a:extLst>
                    <a:ext uri="{9D8B030D-6E8A-4147-A177-3AD203B41FA5}">
                      <a16:colId xmlns:a16="http://schemas.microsoft.com/office/drawing/2014/main" val="451404622"/>
                    </a:ext>
                  </a:extLst>
                </a:gridCol>
                <a:gridCol w="3600450">
                  <a:extLst>
                    <a:ext uri="{9D8B030D-6E8A-4147-A177-3AD203B41FA5}">
                      <a16:colId xmlns:a16="http://schemas.microsoft.com/office/drawing/2014/main" val="1520517743"/>
                    </a:ext>
                  </a:extLst>
                </a:gridCol>
              </a:tblGrid>
              <a:tr h="781050">
                <a:tc>
                  <a:txBody>
                    <a:bodyPr/>
                    <a:lstStyle/>
                    <a:p>
                      <a:r>
                        <a:rPr lang="es-CL" sz="4800" dirty="0">
                          <a:latin typeface="Anton" pitchFamily="2" charset="0"/>
                        </a:rPr>
                        <a:t>OCF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4800" dirty="0" err="1">
                          <a:latin typeface="Anton" pitchFamily="2" charset="0"/>
                        </a:rPr>
                        <a:t>N°</a:t>
                      </a:r>
                      <a:r>
                        <a:rPr lang="es-CL" sz="4800" dirty="0">
                          <a:latin typeface="Anton" pitchFamily="2" charset="0"/>
                        </a:rPr>
                        <a:t> casas app.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4800" dirty="0">
                          <a:latin typeface="Anton" pitchFamily="2" charset="0"/>
                        </a:rPr>
                        <a:t>Cuota anual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4800" dirty="0">
                          <a:latin typeface="Anton" pitchFamily="2" charset="0"/>
                        </a:rPr>
                        <a:t>Monto anual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6774293"/>
                  </a:ext>
                </a:extLst>
              </a:tr>
              <a:tr h="781050">
                <a:tc>
                  <a:txBody>
                    <a:bodyPr/>
                    <a:lstStyle/>
                    <a:p>
                      <a:r>
                        <a:rPr lang="es-CL" sz="4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nton" pitchFamily="2" charset="0"/>
                        </a:rPr>
                        <a:t>El Rosario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4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nton" pitchFamily="2" charset="0"/>
                        </a:rPr>
                        <a:t>151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4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nton" pitchFamily="2" charset="0"/>
                        </a:rPr>
                        <a:t>420.000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4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nton" pitchFamily="2" charset="0"/>
                        </a:rPr>
                        <a:t>63,4 millones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15543"/>
                  </a:ext>
                </a:extLst>
              </a:tr>
              <a:tr h="781050">
                <a:tc>
                  <a:txBody>
                    <a:bodyPr/>
                    <a:lstStyle/>
                    <a:p>
                      <a:r>
                        <a:rPr lang="es-CL" sz="4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nton" pitchFamily="2" charset="0"/>
                        </a:rPr>
                        <a:t>La Boca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4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nton" pitchFamily="2" charset="0"/>
                        </a:rPr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4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nton" pitchFamily="2" charset="0"/>
                        </a:rPr>
                        <a:t>696.000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4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nton" pitchFamily="2" charset="0"/>
                        </a:rPr>
                        <a:t>153 millones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512408"/>
                  </a:ext>
                </a:extLst>
              </a:tr>
              <a:tr h="781050">
                <a:tc>
                  <a:txBody>
                    <a:bodyPr/>
                    <a:lstStyle/>
                    <a:p>
                      <a:r>
                        <a:rPr lang="es-CL" sz="4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nton" pitchFamily="2" charset="0"/>
                        </a:rPr>
                        <a:t>Punta del Gallo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4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nton" pitchFamily="2" charset="0"/>
                        </a:rPr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4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nton" pitchFamily="2" charset="0"/>
                        </a:rPr>
                        <a:t>540.000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sz="4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nton" pitchFamily="2" charset="0"/>
                        </a:rPr>
                        <a:t>48.6 millones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390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5337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23950"/>
            <a:ext cx="14359561" cy="2242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15"/>
              </a:lnSpc>
            </a:pPr>
            <a:r>
              <a:rPr lang="en-US" sz="8100" spc="-24" dirty="0" err="1">
                <a:solidFill>
                  <a:srgbClr val="545283"/>
                </a:solidFill>
                <a:latin typeface="Anton"/>
              </a:rPr>
              <a:t>Algunos</a:t>
            </a:r>
            <a:r>
              <a:rPr lang="en-US" sz="8100" spc="-24" dirty="0">
                <a:solidFill>
                  <a:srgbClr val="545283"/>
                </a:solidFill>
                <a:latin typeface="Anton"/>
              </a:rPr>
              <a:t> tips</a:t>
            </a:r>
          </a:p>
          <a:p>
            <a:pPr algn="l">
              <a:lnSpc>
                <a:spcPts val="8715"/>
              </a:lnSpc>
            </a:pPr>
            <a:r>
              <a:rPr lang="en-US" sz="8100" spc="-24" dirty="0">
                <a:solidFill>
                  <a:srgbClr val="545283"/>
                </a:solidFill>
                <a:latin typeface="Anton"/>
              </a:rPr>
              <a:t>para </a:t>
            </a:r>
            <a:r>
              <a:rPr lang="en-US" sz="8100" spc="-24" dirty="0" err="1">
                <a:solidFill>
                  <a:srgbClr val="545283"/>
                </a:solidFill>
                <a:latin typeface="Anton"/>
              </a:rPr>
              <a:t>una</a:t>
            </a:r>
            <a:r>
              <a:rPr lang="en-US" sz="8100" spc="-24" dirty="0">
                <a:solidFill>
                  <a:srgbClr val="545283"/>
                </a:solidFill>
                <a:latin typeface="Anton"/>
              </a:rPr>
              <a:t> mejor </a:t>
            </a:r>
            <a:r>
              <a:rPr lang="en-US" sz="8100" spc="-24" dirty="0" err="1">
                <a:solidFill>
                  <a:srgbClr val="545283"/>
                </a:solidFill>
                <a:latin typeface="Anton"/>
              </a:rPr>
              <a:t>asamblea</a:t>
            </a:r>
            <a:endParaRPr lang="en-US" sz="8100" spc="-24" dirty="0">
              <a:solidFill>
                <a:srgbClr val="545283"/>
              </a:solidFill>
              <a:latin typeface="Anton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4036116"/>
            <a:ext cx="14974240" cy="3320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3600" spc="-10" dirty="0">
                <a:solidFill>
                  <a:srgbClr val="545283"/>
                </a:solidFill>
                <a:latin typeface="Anton"/>
              </a:rPr>
              <a:t>En </a:t>
            </a:r>
            <a:r>
              <a:rPr lang="en-US" sz="3600" spc="-10" dirty="0" err="1">
                <a:solidFill>
                  <a:srgbClr val="545283"/>
                </a:solidFill>
                <a:latin typeface="Anton"/>
              </a:rPr>
              <a:t>el</a:t>
            </a:r>
            <a:r>
              <a:rPr lang="en-US" sz="3600" spc="-10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3600" spc="-10" dirty="0" err="1">
                <a:solidFill>
                  <a:srgbClr val="545283"/>
                </a:solidFill>
                <a:latin typeface="Anton"/>
              </a:rPr>
              <a:t>marco</a:t>
            </a:r>
            <a:r>
              <a:rPr lang="en-US" sz="3600" spc="-10" dirty="0">
                <a:solidFill>
                  <a:srgbClr val="545283"/>
                </a:solidFill>
                <a:latin typeface="Anton"/>
              </a:rPr>
              <a:t> del </a:t>
            </a:r>
            <a:r>
              <a:rPr lang="en-US" sz="3600" spc="-10" dirty="0" err="1">
                <a:solidFill>
                  <a:srgbClr val="545283"/>
                </a:solidFill>
                <a:latin typeface="Anton"/>
              </a:rPr>
              <a:t>respeto</a:t>
            </a:r>
            <a:r>
              <a:rPr lang="en-US" sz="3600" spc="-10" dirty="0">
                <a:solidFill>
                  <a:srgbClr val="545283"/>
                </a:solidFill>
                <a:latin typeface="Anton"/>
              </a:rPr>
              <a:t>, y en </a:t>
            </a:r>
            <a:r>
              <a:rPr lang="en-US" sz="3600" spc="-10" dirty="0" err="1">
                <a:solidFill>
                  <a:srgbClr val="545283"/>
                </a:solidFill>
                <a:latin typeface="Anton"/>
              </a:rPr>
              <a:t>virtud</a:t>
            </a:r>
            <a:r>
              <a:rPr lang="en-US" sz="3600" spc="-10" dirty="0">
                <a:solidFill>
                  <a:srgbClr val="545283"/>
                </a:solidFill>
                <a:latin typeface="Anton"/>
              </a:rPr>
              <a:t> del </a:t>
            </a:r>
            <a:r>
              <a:rPr lang="en-US" sz="3600" spc="-10" dirty="0" err="1">
                <a:solidFill>
                  <a:srgbClr val="545283"/>
                </a:solidFill>
                <a:latin typeface="Anton"/>
              </a:rPr>
              <a:t>tiempo</a:t>
            </a:r>
            <a:r>
              <a:rPr lang="en-US" sz="3600" spc="-10" dirty="0">
                <a:solidFill>
                  <a:srgbClr val="545283"/>
                </a:solidFill>
                <a:latin typeface="Anton"/>
              </a:rPr>
              <a:t>:</a:t>
            </a:r>
          </a:p>
          <a:p>
            <a:pPr marL="777240" lvl="1" indent="-388620" algn="l">
              <a:lnSpc>
                <a:spcPts val="5796"/>
              </a:lnSpc>
              <a:buFont typeface="Arial"/>
              <a:buChar char="•"/>
            </a:pPr>
            <a:r>
              <a:rPr lang="en-US" sz="3600" spc="-10" dirty="0">
                <a:solidFill>
                  <a:srgbClr val="545283"/>
                </a:solidFill>
                <a:latin typeface="Anton"/>
              </a:rPr>
              <a:t>Durante la </a:t>
            </a:r>
            <a:r>
              <a:rPr lang="en-US" sz="3600" spc="-10" dirty="0" err="1">
                <a:solidFill>
                  <a:srgbClr val="545283"/>
                </a:solidFill>
                <a:latin typeface="Anton"/>
              </a:rPr>
              <a:t>presentación</a:t>
            </a:r>
            <a:r>
              <a:rPr lang="en-US" sz="3600" spc="-10" dirty="0">
                <a:solidFill>
                  <a:srgbClr val="545283"/>
                </a:solidFill>
                <a:latin typeface="Anton"/>
              </a:rPr>
              <a:t> solo </a:t>
            </a:r>
            <a:r>
              <a:rPr lang="en-US" sz="3600" spc="-10" dirty="0" err="1">
                <a:solidFill>
                  <a:srgbClr val="545283"/>
                </a:solidFill>
                <a:latin typeface="Anton"/>
              </a:rPr>
              <a:t>aclaración</a:t>
            </a:r>
            <a:r>
              <a:rPr lang="en-US" sz="3600" spc="-10" dirty="0">
                <a:solidFill>
                  <a:srgbClr val="545283"/>
                </a:solidFill>
                <a:latin typeface="Anton"/>
              </a:rPr>
              <a:t> de </a:t>
            </a:r>
            <a:r>
              <a:rPr lang="en-US" sz="3600" spc="-10" dirty="0" err="1">
                <a:solidFill>
                  <a:srgbClr val="545283"/>
                </a:solidFill>
                <a:latin typeface="Anton"/>
              </a:rPr>
              <a:t>dudas</a:t>
            </a:r>
            <a:r>
              <a:rPr lang="en-US" sz="3600" spc="-10" dirty="0">
                <a:solidFill>
                  <a:srgbClr val="545283"/>
                </a:solidFill>
                <a:latin typeface="Anton"/>
              </a:rPr>
              <a:t>,</a:t>
            </a:r>
          </a:p>
          <a:p>
            <a:pPr marL="777240" lvl="1" indent="-388620" algn="l">
              <a:lnSpc>
                <a:spcPts val="5796"/>
              </a:lnSpc>
              <a:buFont typeface="Arial"/>
              <a:buChar char="•"/>
            </a:pPr>
            <a:r>
              <a:rPr lang="en-US" sz="3600" spc="-10" dirty="0" err="1">
                <a:solidFill>
                  <a:srgbClr val="545283"/>
                </a:solidFill>
                <a:latin typeface="Anton"/>
              </a:rPr>
              <a:t>Comentarios</a:t>
            </a:r>
            <a:r>
              <a:rPr lang="en-US" sz="3600" spc="-10" dirty="0">
                <a:solidFill>
                  <a:srgbClr val="545283"/>
                </a:solidFill>
                <a:latin typeface="Anton"/>
              </a:rPr>
              <a:t> y </a:t>
            </a:r>
            <a:r>
              <a:rPr lang="en-US" sz="3600" spc="-10" dirty="0" err="1">
                <a:solidFill>
                  <a:srgbClr val="545283"/>
                </a:solidFill>
                <a:latin typeface="Anton"/>
              </a:rPr>
              <a:t>temas</a:t>
            </a:r>
            <a:r>
              <a:rPr lang="en-US" sz="3600" spc="-10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3600" spc="-10" dirty="0" err="1">
                <a:solidFill>
                  <a:srgbClr val="545283"/>
                </a:solidFill>
                <a:latin typeface="Anton"/>
              </a:rPr>
              <a:t>complementarios</a:t>
            </a:r>
            <a:r>
              <a:rPr lang="en-US" sz="3600" spc="-10" dirty="0">
                <a:solidFill>
                  <a:srgbClr val="545283"/>
                </a:solidFill>
                <a:latin typeface="Anton"/>
              </a:rPr>
              <a:t> al final de la </a:t>
            </a:r>
            <a:r>
              <a:rPr lang="en-US" sz="3600" spc="-10" dirty="0" err="1">
                <a:solidFill>
                  <a:srgbClr val="545283"/>
                </a:solidFill>
                <a:latin typeface="Anton"/>
              </a:rPr>
              <a:t>presentación</a:t>
            </a:r>
            <a:endParaRPr lang="en-US" sz="3600" spc="-10" dirty="0">
              <a:solidFill>
                <a:srgbClr val="545283"/>
              </a:solidFill>
              <a:latin typeface="Anton"/>
            </a:endParaRPr>
          </a:p>
          <a:p>
            <a:pPr marL="777240" lvl="1" indent="-388620" algn="l">
              <a:lnSpc>
                <a:spcPts val="5796"/>
              </a:lnSpc>
              <a:buFont typeface="Arial"/>
              <a:buChar char="•"/>
            </a:pPr>
            <a:r>
              <a:rPr lang="en-US" sz="3600" spc="-10" dirty="0" err="1">
                <a:solidFill>
                  <a:srgbClr val="545283"/>
                </a:solidFill>
                <a:latin typeface="Anton"/>
              </a:rPr>
              <a:t>Paciencia</a:t>
            </a:r>
            <a:r>
              <a:rPr lang="en-US" sz="3600" spc="-10" dirty="0">
                <a:solidFill>
                  <a:srgbClr val="545283"/>
                </a:solidFill>
                <a:latin typeface="Anton"/>
              </a:rPr>
              <a:t> en caso de </a:t>
            </a:r>
            <a:r>
              <a:rPr lang="en-US" sz="3600" spc="-10" dirty="0" err="1">
                <a:solidFill>
                  <a:srgbClr val="545283"/>
                </a:solidFill>
                <a:latin typeface="Anton"/>
              </a:rPr>
              <a:t>dificultades</a:t>
            </a:r>
            <a:r>
              <a:rPr lang="en-US" sz="3600" spc="-10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3600" spc="-10" dirty="0" err="1">
                <a:solidFill>
                  <a:srgbClr val="545283"/>
                </a:solidFill>
                <a:latin typeface="Anton"/>
              </a:rPr>
              <a:t>técnicas</a:t>
            </a:r>
            <a:endParaRPr lang="en-US" sz="3600" spc="-10" dirty="0">
              <a:solidFill>
                <a:srgbClr val="545283"/>
              </a:solidFill>
              <a:latin typeface="Anton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6428530" y="0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C94106B0-FAD4-4B9C-A2A0-B9BA4D1E0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3</a:t>
            </a:fld>
            <a:endParaRPr lang="en-US" sz="3600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7467" y="0"/>
            <a:ext cx="5619274" cy="10287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3" y="0"/>
                </a:lnTo>
                <a:lnTo>
                  <a:pt x="56192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547798" y="2058713"/>
            <a:ext cx="778720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7200" spc="-8" dirty="0" err="1">
                <a:solidFill>
                  <a:srgbClr val="545283"/>
                </a:solidFill>
                <a:latin typeface="Anton"/>
              </a:rPr>
              <a:t>Elección</a:t>
            </a:r>
            <a:r>
              <a:rPr lang="en-US" sz="7200" spc="-8" dirty="0">
                <a:solidFill>
                  <a:srgbClr val="545283"/>
                </a:solidFill>
                <a:latin typeface="Anton"/>
              </a:rPr>
              <a:t> del </a:t>
            </a:r>
            <a:r>
              <a:rPr lang="en-US" sz="7200" spc="-8" dirty="0" err="1">
                <a:solidFill>
                  <a:srgbClr val="545283"/>
                </a:solidFill>
                <a:latin typeface="Anton"/>
              </a:rPr>
              <a:t>Comité</a:t>
            </a:r>
            <a:r>
              <a:rPr lang="en-US" sz="7200" spc="-8" dirty="0">
                <a:solidFill>
                  <a:srgbClr val="545283"/>
                </a:solidFill>
                <a:latin typeface="Anton"/>
              </a:rPr>
              <a:t> </a:t>
            </a:r>
            <a:br>
              <a:rPr lang="en-US" sz="7200" spc="-8" dirty="0">
                <a:solidFill>
                  <a:srgbClr val="545283"/>
                </a:solidFill>
                <a:latin typeface="Anton"/>
              </a:rPr>
            </a:br>
            <a:r>
              <a:rPr lang="en-US" sz="7200" spc="-8" dirty="0">
                <a:solidFill>
                  <a:srgbClr val="545283"/>
                </a:solidFill>
                <a:latin typeface="Anton"/>
              </a:rPr>
              <a:t>de </a:t>
            </a:r>
            <a:r>
              <a:rPr lang="en-US" sz="7200" spc="-8" dirty="0" err="1">
                <a:solidFill>
                  <a:srgbClr val="545283"/>
                </a:solidFill>
                <a:latin typeface="Anton"/>
              </a:rPr>
              <a:t>Apoyo</a:t>
            </a:r>
            <a:r>
              <a:rPr lang="en-US" sz="72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7200" spc="-8" dirty="0" err="1">
                <a:solidFill>
                  <a:srgbClr val="545283"/>
                </a:solidFill>
                <a:latin typeface="Anton"/>
              </a:rPr>
              <a:t>Financiero</a:t>
            </a:r>
            <a:endParaRPr lang="es-CL" sz="7200" dirty="0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855DDDFC-C6AD-3088-8863-78CD53E2B2F1}"/>
              </a:ext>
            </a:extLst>
          </p:cNvPr>
          <p:cNvSpPr/>
          <p:nvPr/>
        </p:nvSpPr>
        <p:spPr>
          <a:xfrm>
            <a:off x="16428530" y="0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49ECDFC-CC88-4FAA-A15D-85BAA57630E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8600" y="4610100"/>
            <a:ext cx="2592782" cy="2596644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Marcador de número de diapositiva 4">
            <a:extLst>
              <a:ext uri="{FF2B5EF4-FFF2-40B4-BE49-F238E27FC236}">
                <a16:creationId xmlns:a16="http://schemas.microsoft.com/office/drawing/2014/main" id="{3BEA1660-753B-4DFC-9050-345F2DDF8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30</a:t>
            </a:fld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857460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49408" y="0"/>
            <a:ext cx="5619274" cy="10287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4" y="0"/>
                </a:lnTo>
                <a:lnTo>
                  <a:pt x="56192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32999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428530" y="0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73FF6D3-D4D8-4D9B-991A-0EF4A32D6C94}"/>
              </a:ext>
            </a:extLst>
          </p:cNvPr>
          <p:cNvSpPr/>
          <p:nvPr/>
        </p:nvSpPr>
        <p:spPr>
          <a:xfrm>
            <a:off x="812517" y="1198958"/>
            <a:ext cx="1179746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s-CL" sz="5400" spc="-8">
                <a:solidFill>
                  <a:srgbClr val="545283"/>
                </a:solidFill>
                <a:latin typeface="Anton"/>
              </a:rPr>
              <a:t>Elección de Comisión de Apoyo Financiero</a:t>
            </a:r>
            <a:endParaRPr lang="es-CL" sz="5400" spc="-8" dirty="0">
              <a:solidFill>
                <a:srgbClr val="545283"/>
              </a:solidFill>
              <a:latin typeface="Anton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2632F23-7566-4EA1-BBF0-64873C63A357}"/>
              </a:ext>
            </a:extLst>
          </p:cNvPr>
          <p:cNvSpPr/>
          <p:nvPr/>
        </p:nvSpPr>
        <p:spPr>
          <a:xfrm>
            <a:off x="812516" y="3162300"/>
            <a:ext cx="13436883" cy="5601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spc="-8" dirty="0">
                <a:solidFill>
                  <a:srgbClr val="545283"/>
                </a:solidFill>
                <a:latin typeface="Anton"/>
              </a:rPr>
              <a:t>Según la Ley, a esta comisión “</a:t>
            </a:r>
            <a:r>
              <a:rPr lang="es-ES" sz="2800" u="sng" spc="-8" dirty="0">
                <a:solidFill>
                  <a:srgbClr val="545283"/>
                </a:solidFill>
                <a:latin typeface="Anton"/>
              </a:rPr>
              <a:t>corresponderá revisar las cuentas </a:t>
            </a:r>
            <a:r>
              <a:rPr lang="es-CL" sz="2800" u="sng" spc="-8" dirty="0">
                <a:solidFill>
                  <a:srgbClr val="545283"/>
                </a:solidFill>
                <a:latin typeface="Anton"/>
              </a:rPr>
              <a:t>e informar a la asamblea general sobre el balance o cuenta de resultados, inventario </a:t>
            </a:r>
            <a:r>
              <a:rPr lang="es-ES" sz="2800" u="sng" spc="-8" dirty="0">
                <a:solidFill>
                  <a:srgbClr val="545283"/>
                </a:solidFill>
                <a:latin typeface="Anton"/>
              </a:rPr>
              <a:t>y contabilidad de la organización comunitaria</a:t>
            </a:r>
            <a:r>
              <a:rPr lang="es-ES" sz="2800" spc="-8" dirty="0">
                <a:solidFill>
                  <a:srgbClr val="545283"/>
                </a:solidFill>
                <a:latin typeface="Anton"/>
              </a:rPr>
              <a:t>”</a:t>
            </a:r>
            <a:br>
              <a:rPr lang="es-ES" sz="2800" spc="-8" dirty="0">
                <a:solidFill>
                  <a:srgbClr val="545283"/>
                </a:solidFill>
                <a:latin typeface="Anton"/>
              </a:rPr>
            </a:br>
            <a:endParaRPr lang="es-ES" sz="2800" spc="-8" dirty="0">
              <a:solidFill>
                <a:srgbClr val="545283"/>
              </a:solidFill>
              <a:latin typeface="Anto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spc="-8" dirty="0">
                <a:solidFill>
                  <a:srgbClr val="545283"/>
                </a:solidFill>
                <a:latin typeface="Anton"/>
              </a:rPr>
              <a:t>La Comisión estará conformado por tres miembros y se elegirá anualmente en la asamblea general de la OCF.</a:t>
            </a:r>
            <a:br>
              <a:rPr lang="es-ES" sz="2800" spc="-8" dirty="0">
                <a:solidFill>
                  <a:srgbClr val="545283"/>
                </a:solidFill>
                <a:latin typeface="Anton"/>
              </a:rPr>
            </a:br>
            <a:endParaRPr lang="es-ES" sz="2800" spc="-8" dirty="0">
              <a:solidFill>
                <a:srgbClr val="545283"/>
              </a:solidFill>
              <a:latin typeface="Anto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spc="-8" dirty="0">
                <a:solidFill>
                  <a:srgbClr val="545283"/>
                </a:solidFill>
                <a:latin typeface="Anton"/>
              </a:rPr>
              <a:t>La Directiva ha contactado a tres </a:t>
            </a:r>
            <a:r>
              <a:rPr lang="es-ES" sz="2800" spc="-8" dirty="0" err="1">
                <a:solidFill>
                  <a:srgbClr val="545283"/>
                </a:solidFill>
                <a:latin typeface="Anton"/>
              </a:rPr>
              <a:t>vecin@s</a:t>
            </a:r>
            <a:r>
              <a:rPr lang="es-ES" sz="2800" spc="-8" dirty="0">
                <a:solidFill>
                  <a:srgbClr val="545283"/>
                </a:solidFill>
                <a:latin typeface="Anton"/>
              </a:rPr>
              <a:t> altamente </a:t>
            </a:r>
            <a:r>
              <a:rPr lang="es-ES" sz="2800" spc="-8" dirty="0" err="1">
                <a:solidFill>
                  <a:srgbClr val="545283"/>
                </a:solidFill>
                <a:latin typeface="Anton"/>
              </a:rPr>
              <a:t>cualificad@s</a:t>
            </a:r>
            <a:r>
              <a:rPr lang="es-ES" sz="2800" spc="-8" dirty="0">
                <a:solidFill>
                  <a:srgbClr val="545283"/>
                </a:solidFill>
                <a:latin typeface="Anton"/>
              </a:rPr>
              <a:t> para cumplir con este papel y hemos tenido la buena suerte de recibir respuestas positivas.</a:t>
            </a:r>
            <a:br>
              <a:rPr lang="es-ES" sz="2800" spc="-8" dirty="0">
                <a:solidFill>
                  <a:srgbClr val="545283"/>
                </a:solidFill>
                <a:latin typeface="Anton"/>
              </a:rPr>
            </a:br>
            <a:endParaRPr lang="es-ES" sz="2800" spc="-8" dirty="0">
              <a:solidFill>
                <a:srgbClr val="545283"/>
              </a:solidFill>
              <a:latin typeface="Anto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spc="-8" dirty="0">
                <a:solidFill>
                  <a:srgbClr val="545283"/>
                </a:solidFill>
                <a:latin typeface="Anton"/>
              </a:rPr>
              <a:t>Se trata de Celia </a:t>
            </a:r>
            <a:r>
              <a:rPr lang="es-ES" sz="2800" spc="-8" dirty="0" err="1">
                <a:solidFill>
                  <a:srgbClr val="545283"/>
                </a:solidFill>
                <a:latin typeface="Anton"/>
              </a:rPr>
              <a:t>Alvariño</a:t>
            </a:r>
            <a:r>
              <a:rPr lang="es-ES" sz="2800" spc="-8" dirty="0">
                <a:solidFill>
                  <a:srgbClr val="545283"/>
                </a:solidFill>
                <a:latin typeface="Anton"/>
              </a:rPr>
              <a:t>, Magdalena Balcells e Iván Ruiz.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800" spc="-8" dirty="0">
              <a:solidFill>
                <a:srgbClr val="545283"/>
              </a:solidFill>
              <a:latin typeface="Anto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spc="-8" dirty="0">
                <a:solidFill>
                  <a:srgbClr val="545283"/>
                </a:solidFill>
                <a:latin typeface="Anton"/>
              </a:rPr>
              <a:t>Por supuesto, puede haber </a:t>
            </a:r>
            <a:r>
              <a:rPr lang="es-ES" sz="2800" spc="-8" dirty="0" err="1">
                <a:solidFill>
                  <a:srgbClr val="545283"/>
                </a:solidFill>
                <a:latin typeface="Anton"/>
              </a:rPr>
              <a:t>otr@s</a:t>
            </a:r>
            <a:r>
              <a:rPr lang="es-ES" sz="28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s-ES" sz="2800" spc="-8" dirty="0" err="1">
                <a:solidFill>
                  <a:srgbClr val="545283"/>
                </a:solidFill>
                <a:latin typeface="Anton"/>
              </a:rPr>
              <a:t>candidat@s</a:t>
            </a:r>
            <a:r>
              <a:rPr lang="es-ES" sz="28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s-ES" sz="2800" spc="-8" dirty="0" err="1">
                <a:solidFill>
                  <a:srgbClr val="545283"/>
                </a:solidFill>
                <a:latin typeface="Anton"/>
              </a:rPr>
              <a:t>interesad@s</a:t>
            </a:r>
            <a:r>
              <a:rPr lang="es-ES" sz="2800" spc="-8" dirty="0">
                <a:solidFill>
                  <a:srgbClr val="545283"/>
                </a:solidFill>
                <a:latin typeface="Anton"/>
              </a:rPr>
              <a:t>!</a:t>
            </a:r>
            <a:endParaRPr lang="es-CL" sz="2800" spc="-8" dirty="0">
              <a:solidFill>
                <a:srgbClr val="545283"/>
              </a:solidFill>
              <a:latin typeface="Anton"/>
            </a:endParaRPr>
          </a:p>
        </p:txBody>
      </p:sp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8A2645B6-E159-44AD-8958-45413806C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31</a:t>
            </a:fld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635348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366950" y="6528221"/>
            <a:ext cx="3632932" cy="3632932"/>
            <a:chOff x="0" y="0"/>
            <a:chExt cx="2561552" cy="25615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1590" cy="2561590"/>
            </a:xfrm>
            <a:custGeom>
              <a:avLst/>
              <a:gdLst/>
              <a:ahLst/>
              <a:cxnLst/>
              <a:rect l="l" t="t" r="r" b="b"/>
              <a:pathLst>
                <a:path w="2561590" h="2561590">
                  <a:moveTo>
                    <a:pt x="0" y="0"/>
                  </a:moveTo>
                  <a:lnTo>
                    <a:pt x="0" y="2561590"/>
                  </a:lnTo>
                  <a:lnTo>
                    <a:pt x="2561590" y="2561590"/>
                  </a:lnTo>
                  <a:lnTo>
                    <a:pt x="2561590" y="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23039" y="5650632"/>
            <a:ext cx="2596457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9"/>
              </a:lnSpc>
            </a:pPr>
            <a:r>
              <a:rPr lang="en-US" sz="2400" spc="-9" dirty="0">
                <a:solidFill>
                  <a:srgbClr val="545283"/>
                </a:solidFill>
                <a:latin typeface="Anton Bold"/>
              </a:rPr>
              <a:t>Cecilia Contador</a:t>
            </a:r>
          </a:p>
          <a:p>
            <a:pPr algn="l">
              <a:lnSpc>
                <a:spcPts val="3719"/>
              </a:lnSpc>
            </a:pPr>
            <a:endParaRPr lang="en-US" sz="2400" spc="-9" dirty="0">
              <a:solidFill>
                <a:srgbClr val="545283"/>
              </a:solidFill>
              <a:latin typeface="Anton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28481" y="1537361"/>
            <a:ext cx="9250920" cy="436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9"/>
              </a:lnSpc>
            </a:pPr>
            <a:r>
              <a:rPr lang="en-US" sz="2400" spc="-9" dirty="0">
                <a:solidFill>
                  <a:srgbClr val="545283"/>
                </a:solidFill>
                <a:latin typeface="Anton Bold"/>
              </a:rPr>
              <a:t>Jorge </a:t>
            </a:r>
            <a:r>
              <a:rPr lang="en-US" sz="2400" spc="-9" dirty="0" err="1">
                <a:solidFill>
                  <a:srgbClr val="545283"/>
                </a:solidFill>
                <a:latin typeface="Anton Bold"/>
              </a:rPr>
              <a:t>Errázuriz</a:t>
            </a:r>
            <a:r>
              <a:rPr lang="en-US" sz="2400" spc="-9" dirty="0">
                <a:solidFill>
                  <a:srgbClr val="545283"/>
                </a:solidFill>
                <a:latin typeface="Anton Bold"/>
              </a:rPr>
              <a:t> – Giovanni </a:t>
            </a:r>
            <a:r>
              <a:rPr lang="en-US" sz="2400" spc="-9" dirty="0" err="1">
                <a:solidFill>
                  <a:srgbClr val="545283"/>
                </a:solidFill>
                <a:latin typeface="Anton Bold"/>
              </a:rPr>
              <a:t>Sanguedolce</a:t>
            </a:r>
            <a:endParaRPr lang="en-US" sz="2400" spc="-9" dirty="0">
              <a:solidFill>
                <a:srgbClr val="545283"/>
              </a:solidFill>
              <a:latin typeface="Anton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33139" y="596268"/>
            <a:ext cx="9416383" cy="708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spc="-12" dirty="0" err="1">
                <a:solidFill>
                  <a:srgbClr val="545283"/>
                </a:solidFill>
                <a:latin typeface="Anton Bold"/>
              </a:rPr>
              <a:t>Agradeciemiento</a:t>
            </a:r>
            <a:r>
              <a:rPr lang="en-US" sz="4200" spc="-12" dirty="0">
                <a:solidFill>
                  <a:srgbClr val="545283"/>
                </a:solidFill>
                <a:latin typeface="Anton Bold"/>
              </a:rPr>
              <a:t> </a:t>
            </a:r>
            <a:r>
              <a:rPr lang="en-US" sz="4200" spc="-12" dirty="0" err="1">
                <a:solidFill>
                  <a:srgbClr val="545283"/>
                </a:solidFill>
                <a:latin typeface="Anton Bold"/>
              </a:rPr>
              <a:t>por</a:t>
            </a:r>
            <a:r>
              <a:rPr lang="en-US" sz="4200" spc="-12" dirty="0">
                <a:solidFill>
                  <a:srgbClr val="545283"/>
                </a:solidFill>
                <a:latin typeface="Anton Bold"/>
              </a:rPr>
              <a:t> labor </a:t>
            </a:r>
            <a:r>
              <a:rPr lang="en-US" sz="4200" spc="-12" dirty="0" err="1">
                <a:solidFill>
                  <a:srgbClr val="545283"/>
                </a:solidFill>
                <a:latin typeface="Anton Bold"/>
              </a:rPr>
              <a:t>destacada</a:t>
            </a:r>
            <a:r>
              <a:rPr lang="en-US" sz="4200" spc="-12" dirty="0">
                <a:solidFill>
                  <a:srgbClr val="545283"/>
                </a:solidFill>
                <a:latin typeface="Anton Bold"/>
              </a:rPr>
              <a:t>: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428530" y="0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182273" y="2070992"/>
            <a:ext cx="7622009" cy="1336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en-US" sz="2000" spc="-7" dirty="0" err="1">
                <a:solidFill>
                  <a:srgbClr val="545283"/>
                </a:solidFill>
                <a:latin typeface="Anton"/>
              </a:rPr>
              <a:t>Arreglo</a:t>
            </a:r>
            <a:r>
              <a:rPr lang="en-US" sz="2000" spc="-7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000" spc="-7" dirty="0" err="1">
                <a:solidFill>
                  <a:srgbClr val="545283"/>
                </a:solidFill>
                <a:latin typeface="Anton"/>
              </a:rPr>
              <a:t>estructural</a:t>
            </a:r>
            <a:r>
              <a:rPr lang="en-US" sz="2000" spc="-7" dirty="0">
                <a:solidFill>
                  <a:srgbClr val="545283"/>
                </a:solidFill>
                <a:latin typeface="Anton"/>
              </a:rPr>
              <a:t> de </a:t>
            </a:r>
            <a:r>
              <a:rPr lang="en-US" sz="2000" spc="-7" dirty="0" err="1">
                <a:solidFill>
                  <a:srgbClr val="545283"/>
                </a:solidFill>
                <a:latin typeface="Anton"/>
              </a:rPr>
              <a:t>caminos</a:t>
            </a:r>
            <a:endParaRPr lang="en-US" sz="2000" spc="-7" dirty="0">
              <a:solidFill>
                <a:srgbClr val="545283"/>
              </a:solidFill>
              <a:latin typeface="Anton"/>
            </a:endParaRPr>
          </a:p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en-US" sz="2000" spc="-7" dirty="0" err="1">
                <a:solidFill>
                  <a:srgbClr val="545283"/>
                </a:solidFill>
                <a:latin typeface="Anton"/>
              </a:rPr>
              <a:t>Ayuda</a:t>
            </a:r>
            <a:r>
              <a:rPr lang="en-US" sz="2000" spc="-7" dirty="0">
                <a:solidFill>
                  <a:srgbClr val="545283"/>
                </a:solidFill>
                <a:latin typeface="Anton"/>
              </a:rPr>
              <a:t> y </a:t>
            </a:r>
            <a:r>
              <a:rPr lang="en-US" sz="2000" spc="-7" dirty="0" err="1">
                <a:solidFill>
                  <a:srgbClr val="545283"/>
                </a:solidFill>
                <a:latin typeface="Anton"/>
              </a:rPr>
              <a:t>consultas</a:t>
            </a:r>
            <a:r>
              <a:rPr lang="en-US" sz="2000" spc="-7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000" spc="-7" dirty="0" err="1">
                <a:solidFill>
                  <a:srgbClr val="545283"/>
                </a:solidFill>
                <a:latin typeface="Anton"/>
              </a:rPr>
              <a:t>técnicas</a:t>
            </a:r>
            <a:r>
              <a:rPr lang="en-US" sz="2000" spc="-7" dirty="0">
                <a:solidFill>
                  <a:srgbClr val="545283"/>
                </a:solidFill>
                <a:latin typeface="Anton"/>
              </a:rPr>
              <a:t> (y </a:t>
            </a:r>
            <a:r>
              <a:rPr lang="en-US" sz="2000" spc="-7" dirty="0" err="1">
                <a:solidFill>
                  <a:srgbClr val="545283"/>
                </a:solidFill>
                <a:latin typeface="Anton"/>
              </a:rPr>
              <a:t>mecánicas</a:t>
            </a:r>
            <a:r>
              <a:rPr lang="en-US" sz="2000" spc="-7" dirty="0">
                <a:solidFill>
                  <a:srgbClr val="545283"/>
                </a:solidFill>
                <a:latin typeface="Anton"/>
              </a:rPr>
              <a:t>)</a:t>
            </a:r>
          </a:p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en-US" sz="2000" spc="-7" dirty="0" err="1">
                <a:solidFill>
                  <a:srgbClr val="545283"/>
                </a:solidFill>
                <a:latin typeface="Anton"/>
              </a:rPr>
              <a:t>Instalación</a:t>
            </a:r>
            <a:r>
              <a:rPr lang="en-US" sz="2000" spc="-7" dirty="0">
                <a:solidFill>
                  <a:srgbClr val="545283"/>
                </a:solidFill>
                <a:latin typeface="Anton"/>
              </a:rPr>
              <a:t> de </a:t>
            </a:r>
            <a:r>
              <a:rPr lang="en-US" sz="2000" spc="-7" dirty="0" err="1">
                <a:solidFill>
                  <a:srgbClr val="545283"/>
                </a:solidFill>
                <a:latin typeface="Anton"/>
              </a:rPr>
              <a:t>paneles</a:t>
            </a:r>
            <a:r>
              <a:rPr lang="en-US" sz="2000" spc="-7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000" spc="-7" dirty="0" err="1">
                <a:solidFill>
                  <a:srgbClr val="545283"/>
                </a:solidFill>
                <a:latin typeface="Anton"/>
              </a:rPr>
              <a:t>solares</a:t>
            </a:r>
            <a:endParaRPr lang="en-US" sz="2000" spc="-7" dirty="0">
              <a:solidFill>
                <a:srgbClr val="545283"/>
              </a:solidFill>
              <a:latin typeface="Anto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-34647" y="6225157"/>
            <a:ext cx="7186031" cy="4135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1341" lvl="1" indent="-280670" algn="ctr">
              <a:lnSpc>
                <a:spcPts val="3640"/>
              </a:lnSpc>
              <a:buFont typeface="Arial"/>
              <a:buChar char="•"/>
            </a:pPr>
            <a:r>
              <a:rPr lang="en-US" sz="2000" spc="-7" dirty="0" err="1">
                <a:solidFill>
                  <a:srgbClr val="545283"/>
                </a:solidFill>
                <a:latin typeface="Anton"/>
              </a:rPr>
              <a:t>Aporte</a:t>
            </a:r>
            <a:r>
              <a:rPr lang="en-US" sz="2000" spc="-7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000" spc="-7" dirty="0" err="1">
                <a:solidFill>
                  <a:srgbClr val="545283"/>
                </a:solidFill>
                <a:latin typeface="Anton"/>
              </a:rPr>
              <a:t>paisajismo</a:t>
            </a:r>
            <a:r>
              <a:rPr lang="en-US" sz="2000" spc="-7" dirty="0">
                <a:solidFill>
                  <a:srgbClr val="545283"/>
                </a:solidFill>
                <a:latin typeface="Anton"/>
              </a:rPr>
              <a:t> y </a:t>
            </a:r>
            <a:r>
              <a:rPr lang="en-US" sz="2000" spc="-7" dirty="0" err="1">
                <a:solidFill>
                  <a:srgbClr val="545283"/>
                </a:solidFill>
                <a:latin typeface="Anton"/>
              </a:rPr>
              <a:t>ornato</a:t>
            </a:r>
            <a:r>
              <a:rPr lang="en-US" sz="2000" spc="-7" dirty="0">
                <a:solidFill>
                  <a:srgbClr val="545283"/>
                </a:solidFill>
                <a:latin typeface="Anton"/>
              </a:rPr>
              <a:t> Punta del Gallo</a:t>
            </a: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B2DB2351-FB8F-43FD-91A2-E7FE48BDEED5}"/>
              </a:ext>
            </a:extLst>
          </p:cNvPr>
          <p:cNvSpPr txBox="1"/>
          <p:nvPr/>
        </p:nvSpPr>
        <p:spPr>
          <a:xfrm>
            <a:off x="9667998" y="1838191"/>
            <a:ext cx="7138588" cy="911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19"/>
              </a:lnSpc>
            </a:pPr>
            <a:r>
              <a:rPr lang="en-US" sz="2400" spc="-9" dirty="0">
                <a:solidFill>
                  <a:srgbClr val="545283"/>
                </a:solidFill>
                <a:latin typeface="Anton Bold"/>
              </a:rPr>
              <a:t>Catalina Moure, Mario Ramírez y Giovanni </a:t>
            </a:r>
            <a:r>
              <a:rPr lang="en-US" sz="2400" spc="-9" dirty="0" err="1">
                <a:solidFill>
                  <a:srgbClr val="545283"/>
                </a:solidFill>
                <a:latin typeface="Anton Bold"/>
              </a:rPr>
              <a:t>Sanguedolce</a:t>
            </a:r>
            <a:endParaRPr lang="en-US" sz="2400" spc="-9" dirty="0">
              <a:solidFill>
                <a:srgbClr val="545283"/>
              </a:solidFill>
              <a:latin typeface="Anton Bold"/>
            </a:endParaRPr>
          </a:p>
          <a:p>
            <a:pPr algn="l">
              <a:lnSpc>
                <a:spcPts val="3719"/>
              </a:lnSpc>
            </a:pPr>
            <a:endParaRPr lang="en-US" sz="2400" spc="-9" dirty="0">
              <a:solidFill>
                <a:srgbClr val="545283"/>
              </a:solidFill>
              <a:latin typeface="Anton Bold"/>
            </a:endParaRP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75C34FB2-58AD-414A-B12B-5DDBD53B5734}"/>
              </a:ext>
            </a:extLst>
          </p:cNvPr>
          <p:cNvSpPr txBox="1"/>
          <p:nvPr/>
        </p:nvSpPr>
        <p:spPr>
          <a:xfrm>
            <a:off x="9441430" y="2379081"/>
            <a:ext cx="5549048" cy="4135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en-US" sz="2000" spc="-7" dirty="0" err="1">
                <a:solidFill>
                  <a:srgbClr val="545283"/>
                </a:solidFill>
                <a:latin typeface="Anton"/>
              </a:rPr>
              <a:t>Participación</a:t>
            </a:r>
            <a:r>
              <a:rPr lang="en-US" sz="2000" spc="-7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000" spc="-7" dirty="0" err="1">
                <a:solidFill>
                  <a:srgbClr val="545283"/>
                </a:solidFill>
                <a:latin typeface="Anton"/>
              </a:rPr>
              <a:t>en</a:t>
            </a:r>
            <a:r>
              <a:rPr lang="en-US" sz="2000" spc="-7" dirty="0">
                <a:solidFill>
                  <a:srgbClr val="545283"/>
                </a:solidFill>
                <a:latin typeface="Anton"/>
              </a:rPr>
              <a:t> el </a:t>
            </a:r>
            <a:r>
              <a:rPr lang="en-US" sz="2000" spc="-7" dirty="0" err="1">
                <a:solidFill>
                  <a:srgbClr val="545283"/>
                </a:solidFill>
                <a:latin typeface="Anton"/>
              </a:rPr>
              <a:t>comité</a:t>
            </a:r>
            <a:r>
              <a:rPr lang="en-US" sz="2000" spc="-7" dirty="0">
                <a:solidFill>
                  <a:srgbClr val="545283"/>
                </a:solidFill>
                <a:latin typeface="Anton"/>
              </a:rPr>
              <a:t> de </a:t>
            </a:r>
            <a:r>
              <a:rPr lang="en-US" sz="2000" spc="-7" dirty="0" err="1">
                <a:solidFill>
                  <a:srgbClr val="545283"/>
                </a:solidFill>
                <a:latin typeface="Anton"/>
              </a:rPr>
              <a:t>elecciones</a:t>
            </a:r>
            <a:endParaRPr lang="en-US" sz="2000" spc="-7" dirty="0">
              <a:solidFill>
                <a:srgbClr val="545283"/>
              </a:solidFill>
              <a:latin typeface="Anton"/>
            </a:endParaRP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8F341347-B0FE-450A-9259-5BBB204BC8B3}"/>
              </a:ext>
            </a:extLst>
          </p:cNvPr>
          <p:cNvSpPr txBox="1"/>
          <p:nvPr/>
        </p:nvSpPr>
        <p:spPr>
          <a:xfrm>
            <a:off x="9667998" y="5735753"/>
            <a:ext cx="9250920" cy="436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9"/>
              </a:lnSpc>
            </a:pPr>
            <a:r>
              <a:rPr lang="en-US" sz="2400" spc="-9" dirty="0">
                <a:solidFill>
                  <a:srgbClr val="545283"/>
                </a:solidFill>
                <a:latin typeface="Anton Bold"/>
              </a:rPr>
              <a:t>Jonny </a:t>
            </a:r>
            <a:r>
              <a:rPr lang="en-US" sz="2400" spc="-9" dirty="0" err="1">
                <a:solidFill>
                  <a:srgbClr val="545283"/>
                </a:solidFill>
                <a:latin typeface="Anton Bold"/>
              </a:rPr>
              <a:t>Heiss</a:t>
            </a:r>
            <a:endParaRPr lang="en-US" sz="2400" spc="-9" dirty="0">
              <a:solidFill>
                <a:srgbClr val="545283"/>
              </a:solidFill>
              <a:latin typeface="Anton Bold"/>
            </a:endParaRP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4613F75C-F38B-4808-AA11-84BC6FC3DB67}"/>
              </a:ext>
            </a:extLst>
          </p:cNvPr>
          <p:cNvSpPr txBox="1"/>
          <p:nvPr/>
        </p:nvSpPr>
        <p:spPr>
          <a:xfrm>
            <a:off x="9667998" y="6187555"/>
            <a:ext cx="7622009" cy="902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en-US" sz="2000" spc="-7" dirty="0" err="1">
                <a:solidFill>
                  <a:srgbClr val="545283"/>
                </a:solidFill>
                <a:latin typeface="Anton"/>
              </a:rPr>
              <a:t>Mantención</a:t>
            </a:r>
            <a:r>
              <a:rPr lang="en-US" sz="2000" spc="-7" dirty="0">
                <a:solidFill>
                  <a:srgbClr val="545283"/>
                </a:solidFill>
                <a:latin typeface="Anton"/>
              </a:rPr>
              <a:t> de </a:t>
            </a:r>
            <a:r>
              <a:rPr lang="en-US" sz="2000" spc="-7" dirty="0" err="1">
                <a:solidFill>
                  <a:srgbClr val="545283"/>
                </a:solidFill>
                <a:latin typeface="Anton"/>
              </a:rPr>
              <a:t>nuestra</a:t>
            </a:r>
            <a:r>
              <a:rPr lang="en-US" sz="2000" spc="-7" dirty="0">
                <a:solidFill>
                  <a:srgbClr val="545283"/>
                </a:solidFill>
                <a:latin typeface="Anton"/>
              </a:rPr>
              <a:t> Web Punta del Gallo</a:t>
            </a:r>
          </a:p>
          <a:p>
            <a:pPr marL="280671" lvl="1">
              <a:lnSpc>
                <a:spcPts val="3640"/>
              </a:lnSpc>
            </a:pPr>
            <a:r>
              <a:rPr lang="en-US" sz="2800" spc="-7" dirty="0">
                <a:solidFill>
                  <a:srgbClr val="545283"/>
                </a:solidFill>
                <a:latin typeface="Anton"/>
              </a:rPr>
              <a:t>www.puntadelgallo.cl</a:t>
            </a:r>
            <a:endParaRPr lang="en-US" sz="2000" spc="-7" dirty="0">
              <a:solidFill>
                <a:srgbClr val="545283"/>
              </a:solidFill>
              <a:latin typeface="Anton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F485E1A-A972-4DB0-9440-DD63F0AE6164}"/>
              </a:ext>
            </a:extLst>
          </p:cNvPr>
          <p:cNvSpPr/>
          <p:nvPr/>
        </p:nvSpPr>
        <p:spPr>
          <a:xfrm>
            <a:off x="6553200" y="1465431"/>
            <a:ext cx="8194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6000" dirty="0">
                <a:solidFill>
                  <a:schemeClr val="tx2">
                    <a:lumMod val="75000"/>
                  </a:schemeClr>
                </a:solidFill>
              </a:rPr>
              <a:t>💻</a:t>
            </a:r>
            <a:r>
              <a:rPr lang="es-CL" sz="6000" dirty="0">
                <a:solidFill>
                  <a:schemeClr val="accent6">
                    <a:lumMod val="50000"/>
                  </a:schemeClr>
                </a:solidFill>
              </a:rPr>
              <a:t>🧰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EA66A9C-CB48-4BEF-B7AC-308D9D923BEA}"/>
              </a:ext>
            </a:extLst>
          </p:cNvPr>
          <p:cNvSpPr/>
          <p:nvPr/>
        </p:nvSpPr>
        <p:spPr>
          <a:xfrm>
            <a:off x="6368898" y="5630670"/>
            <a:ext cx="173477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8800" dirty="0">
                <a:solidFill>
                  <a:schemeClr val="accent3">
                    <a:lumMod val="75000"/>
                  </a:schemeClr>
                </a:solidFill>
              </a:rPr>
              <a:t>🌳</a:t>
            </a:r>
            <a:endParaRPr lang="es-CL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305B4B3-CEC1-4340-AD5A-E40F2840E9E9}"/>
              </a:ext>
            </a:extLst>
          </p:cNvPr>
          <p:cNvSpPr/>
          <p:nvPr/>
        </p:nvSpPr>
        <p:spPr>
          <a:xfrm>
            <a:off x="8143255" y="1693567"/>
            <a:ext cx="145264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7200" dirty="0">
                <a:solidFill>
                  <a:schemeClr val="accent1">
                    <a:lumMod val="75000"/>
                  </a:schemeClr>
                </a:solidFill>
              </a:rPr>
              <a:t>🗳️</a:t>
            </a:r>
            <a:endParaRPr lang="es-C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3EC17AB3-BF25-44F7-A2DC-82EA84DC2FF0}"/>
              </a:ext>
            </a:extLst>
          </p:cNvPr>
          <p:cNvSpPr/>
          <p:nvPr/>
        </p:nvSpPr>
        <p:spPr>
          <a:xfrm>
            <a:off x="8070192" y="5753780"/>
            <a:ext cx="145264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7200" dirty="0">
                <a:solidFill>
                  <a:schemeClr val="tx2">
                    <a:lumMod val="75000"/>
                  </a:schemeClr>
                </a:solidFill>
              </a:rPr>
              <a:t>🌐</a:t>
            </a:r>
            <a:endParaRPr lang="es-C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C48DDED4-B14D-5ED5-EA12-408D443D9534}"/>
              </a:ext>
            </a:extLst>
          </p:cNvPr>
          <p:cNvSpPr txBox="1"/>
          <p:nvPr/>
        </p:nvSpPr>
        <p:spPr>
          <a:xfrm>
            <a:off x="1182273" y="7826657"/>
            <a:ext cx="5129217" cy="911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19"/>
              </a:lnSpc>
            </a:pPr>
            <a:r>
              <a:rPr lang="en-US" sz="2400" spc="-9" dirty="0">
                <a:solidFill>
                  <a:srgbClr val="545283"/>
                </a:solidFill>
                <a:latin typeface="Anton Bold"/>
              </a:rPr>
              <a:t>Cecilia Contador, </a:t>
            </a:r>
            <a:r>
              <a:rPr lang="en-US" sz="2400" spc="-9" dirty="0" err="1">
                <a:solidFill>
                  <a:srgbClr val="545283"/>
                </a:solidFill>
                <a:latin typeface="Anton Bold"/>
              </a:rPr>
              <a:t>Anke</a:t>
            </a:r>
            <a:r>
              <a:rPr lang="en-US" sz="2400" spc="-9" dirty="0">
                <a:solidFill>
                  <a:srgbClr val="545283"/>
                </a:solidFill>
                <a:latin typeface="Anton Bold"/>
              </a:rPr>
              <a:t> Kessler</a:t>
            </a:r>
            <a:br>
              <a:rPr lang="en-US" sz="2400" spc="-9" dirty="0">
                <a:solidFill>
                  <a:srgbClr val="545283"/>
                </a:solidFill>
                <a:latin typeface="Anton Bold"/>
              </a:rPr>
            </a:br>
            <a:r>
              <a:rPr lang="en-US" sz="2400" spc="-9" dirty="0">
                <a:solidFill>
                  <a:srgbClr val="545283"/>
                </a:solidFill>
                <a:latin typeface="Anton Bold"/>
              </a:rPr>
              <a:t>Patricio </a:t>
            </a:r>
            <a:r>
              <a:rPr lang="en-US" sz="2400" spc="-9" dirty="0" err="1">
                <a:solidFill>
                  <a:srgbClr val="545283"/>
                </a:solidFill>
                <a:latin typeface="Anton Bold"/>
              </a:rPr>
              <a:t>Casanueva</a:t>
            </a:r>
            <a:r>
              <a:rPr lang="en-US" sz="2400" spc="-9" dirty="0">
                <a:solidFill>
                  <a:srgbClr val="545283"/>
                </a:solidFill>
                <a:latin typeface="Anton Bold"/>
              </a:rPr>
              <a:t>, Pablo Harrison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BC01FB71-7FF8-3977-C481-F76B26DF98AE}"/>
              </a:ext>
            </a:extLst>
          </p:cNvPr>
          <p:cNvSpPr txBox="1"/>
          <p:nvPr/>
        </p:nvSpPr>
        <p:spPr>
          <a:xfrm>
            <a:off x="9667998" y="8460436"/>
            <a:ext cx="7138588" cy="911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19"/>
              </a:lnSpc>
            </a:pPr>
            <a:r>
              <a:rPr lang="en-US" sz="2400" spc="-9" dirty="0">
                <a:solidFill>
                  <a:srgbClr val="545283"/>
                </a:solidFill>
                <a:latin typeface="Anton Bold"/>
              </a:rPr>
              <a:t>La </a:t>
            </a:r>
            <a:r>
              <a:rPr lang="en-US" sz="2400" spc="-9" dirty="0" err="1">
                <a:solidFill>
                  <a:srgbClr val="545283"/>
                </a:solidFill>
                <a:latin typeface="Anton Bold"/>
              </a:rPr>
              <a:t>Directiva</a:t>
            </a:r>
            <a:r>
              <a:rPr lang="en-US" sz="2400" spc="-9" dirty="0">
                <a:solidFill>
                  <a:srgbClr val="545283"/>
                </a:solidFill>
                <a:latin typeface="Anton Bold"/>
              </a:rPr>
              <a:t> 2021-2014 por </a:t>
            </a:r>
            <a:r>
              <a:rPr lang="en-US" sz="2400" spc="-9" dirty="0" err="1">
                <a:solidFill>
                  <a:srgbClr val="545283"/>
                </a:solidFill>
                <a:latin typeface="Anton Bold"/>
              </a:rPr>
              <a:t>su</a:t>
            </a:r>
            <a:r>
              <a:rPr lang="en-US" sz="2400" spc="-9" dirty="0">
                <a:solidFill>
                  <a:srgbClr val="545283"/>
                </a:solidFill>
                <a:latin typeface="Anton Bold"/>
              </a:rPr>
              <a:t> gran labor</a:t>
            </a:r>
          </a:p>
          <a:p>
            <a:pPr algn="l">
              <a:lnSpc>
                <a:spcPts val="3719"/>
              </a:lnSpc>
            </a:pPr>
            <a:endParaRPr lang="en-US" sz="2400" spc="-9" dirty="0">
              <a:solidFill>
                <a:srgbClr val="545283"/>
              </a:solidFill>
              <a:latin typeface="Anton Bold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729AE965-A6C0-A5C6-E317-8F5CA1830C1A}"/>
              </a:ext>
            </a:extLst>
          </p:cNvPr>
          <p:cNvSpPr txBox="1"/>
          <p:nvPr/>
        </p:nvSpPr>
        <p:spPr>
          <a:xfrm>
            <a:off x="1182273" y="3866686"/>
            <a:ext cx="2596457" cy="911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9"/>
              </a:lnSpc>
            </a:pPr>
            <a:r>
              <a:rPr lang="en-US" sz="2400" spc="-9" dirty="0">
                <a:solidFill>
                  <a:srgbClr val="545283"/>
                </a:solidFill>
                <a:latin typeface="Anton Bold"/>
              </a:rPr>
              <a:t>Rodrigo Pascal</a:t>
            </a:r>
          </a:p>
          <a:p>
            <a:pPr algn="l">
              <a:lnSpc>
                <a:spcPts val="3719"/>
              </a:lnSpc>
            </a:pPr>
            <a:endParaRPr lang="en-US" sz="2400" spc="-9" dirty="0">
              <a:solidFill>
                <a:srgbClr val="545283"/>
              </a:solidFill>
              <a:latin typeface="Anton Bold"/>
            </a:endParaRP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095DFA6B-6084-1646-1CF9-6B520E172CFF}"/>
              </a:ext>
            </a:extLst>
          </p:cNvPr>
          <p:cNvSpPr txBox="1"/>
          <p:nvPr/>
        </p:nvSpPr>
        <p:spPr>
          <a:xfrm>
            <a:off x="1223039" y="4445126"/>
            <a:ext cx="5796830" cy="410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en-US" sz="2000" spc="-7" dirty="0">
                <a:solidFill>
                  <a:srgbClr val="545283"/>
                </a:solidFill>
                <a:latin typeface="Anton"/>
              </a:rPr>
              <a:t> Concurso de </a:t>
            </a:r>
            <a:r>
              <a:rPr lang="en-US" sz="2000" spc="-7" dirty="0" err="1">
                <a:solidFill>
                  <a:srgbClr val="545283"/>
                </a:solidFill>
                <a:latin typeface="Anton"/>
              </a:rPr>
              <a:t>fotografía</a:t>
            </a:r>
            <a:endParaRPr lang="en-US" sz="2000" spc="-7" dirty="0">
              <a:solidFill>
                <a:srgbClr val="545283"/>
              </a:solidFill>
              <a:latin typeface="Anton"/>
            </a:endParaRP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0B3EC0A6-DD6E-29EE-360F-AD9410F53C05}"/>
              </a:ext>
            </a:extLst>
          </p:cNvPr>
          <p:cNvSpPr txBox="1"/>
          <p:nvPr/>
        </p:nvSpPr>
        <p:spPr>
          <a:xfrm>
            <a:off x="9667998" y="3908978"/>
            <a:ext cx="7138588" cy="436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19"/>
              </a:lnSpc>
            </a:pPr>
            <a:r>
              <a:rPr lang="en-US" sz="2400" spc="-9" dirty="0">
                <a:solidFill>
                  <a:srgbClr val="545283"/>
                </a:solidFill>
                <a:latin typeface="Anton Bold"/>
              </a:rPr>
              <a:t>Carlos Porter y Sebastián Moreno</a:t>
            </a: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8ACC8F2B-FEA9-722A-088F-C2C15DBC2684}"/>
              </a:ext>
            </a:extLst>
          </p:cNvPr>
          <p:cNvSpPr txBox="1"/>
          <p:nvPr/>
        </p:nvSpPr>
        <p:spPr>
          <a:xfrm>
            <a:off x="9356294" y="4387573"/>
            <a:ext cx="6181669" cy="4135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1341" lvl="1" indent="-280670">
              <a:lnSpc>
                <a:spcPts val="3640"/>
              </a:lnSpc>
              <a:buFont typeface="Arial"/>
              <a:buChar char="•"/>
            </a:pPr>
            <a:r>
              <a:rPr lang="en-US" sz="2000" spc="-7" dirty="0" err="1">
                <a:solidFill>
                  <a:srgbClr val="545283"/>
                </a:solidFill>
                <a:latin typeface="Anton"/>
              </a:rPr>
              <a:t>Colaboración</a:t>
            </a:r>
            <a:r>
              <a:rPr lang="en-US" sz="2000" spc="-7" dirty="0">
                <a:solidFill>
                  <a:srgbClr val="545283"/>
                </a:solidFill>
                <a:latin typeface="Anton"/>
              </a:rPr>
              <a:t> con </a:t>
            </a:r>
            <a:r>
              <a:rPr lang="en-US" sz="2000" spc="-7" dirty="0" err="1">
                <a:solidFill>
                  <a:srgbClr val="545283"/>
                </a:solidFill>
                <a:latin typeface="Anton"/>
              </a:rPr>
              <a:t>elaboración</a:t>
            </a:r>
            <a:r>
              <a:rPr lang="en-US" sz="2000" spc="-7" dirty="0">
                <a:solidFill>
                  <a:srgbClr val="545283"/>
                </a:solidFill>
                <a:latin typeface="Anton"/>
              </a:rPr>
              <a:t> de flyer Verano 2025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B6E0B4D-48DF-4084-895C-23EC07CE1F22}"/>
              </a:ext>
            </a:extLst>
          </p:cNvPr>
          <p:cNvSpPr/>
          <p:nvPr/>
        </p:nvSpPr>
        <p:spPr>
          <a:xfrm flipH="1">
            <a:off x="6579986" y="3866686"/>
            <a:ext cx="11748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6000" dirty="0">
                <a:solidFill>
                  <a:schemeClr val="bg2">
                    <a:lumMod val="50000"/>
                  </a:schemeClr>
                </a:solidFill>
              </a:rPr>
              <a:t>📸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F058F31-8098-4B24-8C46-E5ED118177BF}"/>
              </a:ext>
            </a:extLst>
          </p:cNvPr>
          <p:cNvSpPr/>
          <p:nvPr/>
        </p:nvSpPr>
        <p:spPr>
          <a:xfrm>
            <a:off x="1182273" y="8915978"/>
            <a:ext cx="4476482" cy="5087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ts val="3719"/>
              </a:lnSpc>
              <a:buFont typeface="Arial" panose="020B0604020202020204" pitchFamily="34" charset="0"/>
              <a:buChar char="•"/>
            </a:pPr>
            <a:r>
              <a:rPr lang="en-US" spc="-7" dirty="0" err="1">
                <a:solidFill>
                  <a:srgbClr val="545283"/>
                </a:solidFill>
                <a:latin typeface="Anton"/>
              </a:rPr>
              <a:t>Participación</a:t>
            </a:r>
            <a:r>
              <a:rPr lang="en-US" spc="-7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pc="-7" dirty="0" err="1">
                <a:solidFill>
                  <a:srgbClr val="545283"/>
                </a:solidFill>
                <a:latin typeface="Anton"/>
              </a:rPr>
              <a:t>en</a:t>
            </a:r>
            <a:r>
              <a:rPr lang="en-US" spc="-7" dirty="0">
                <a:solidFill>
                  <a:srgbClr val="545283"/>
                </a:solidFill>
                <a:latin typeface="Anton"/>
              </a:rPr>
              <a:t> el </a:t>
            </a:r>
            <a:r>
              <a:rPr lang="en-US" spc="-7" dirty="0" err="1">
                <a:solidFill>
                  <a:srgbClr val="545283"/>
                </a:solidFill>
                <a:latin typeface="Anton"/>
              </a:rPr>
              <a:t>comité</a:t>
            </a:r>
            <a:r>
              <a:rPr lang="en-US" spc="-7" dirty="0">
                <a:solidFill>
                  <a:srgbClr val="545283"/>
                </a:solidFill>
                <a:latin typeface="Anton"/>
              </a:rPr>
              <a:t> de </a:t>
            </a:r>
            <a:r>
              <a:rPr lang="en-US" spc="-7" dirty="0" err="1">
                <a:solidFill>
                  <a:srgbClr val="545283"/>
                </a:solidFill>
                <a:latin typeface="Anton"/>
              </a:rPr>
              <a:t>trabajo</a:t>
            </a:r>
            <a:r>
              <a:rPr lang="en-US" spc="-7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pc="-7" dirty="0" err="1">
                <a:solidFill>
                  <a:srgbClr val="545283"/>
                </a:solidFill>
                <a:latin typeface="Anton"/>
              </a:rPr>
              <a:t>Lote</a:t>
            </a:r>
            <a:r>
              <a:rPr lang="en-US" spc="-7" dirty="0">
                <a:solidFill>
                  <a:srgbClr val="545283"/>
                </a:solidFill>
                <a:latin typeface="Anton"/>
              </a:rPr>
              <a:t> B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B3EE424-5BCF-49C2-9A1A-66F2BD1882F0}"/>
              </a:ext>
            </a:extLst>
          </p:cNvPr>
          <p:cNvSpPr/>
          <p:nvPr/>
        </p:nvSpPr>
        <p:spPr>
          <a:xfrm>
            <a:off x="8143255" y="3820519"/>
            <a:ext cx="134684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6600" dirty="0">
                <a:solidFill>
                  <a:schemeClr val="accent4">
                    <a:lumMod val="75000"/>
                  </a:schemeClr>
                </a:solidFill>
              </a:rPr>
              <a:t>🗞️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FF481223-DA20-48DE-B0F6-323901DC4D37}"/>
              </a:ext>
            </a:extLst>
          </p:cNvPr>
          <p:cNvSpPr/>
          <p:nvPr/>
        </p:nvSpPr>
        <p:spPr>
          <a:xfrm>
            <a:off x="6579986" y="8007802"/>
            <a:ext cx="134684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6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📍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442273AA-1FE0-486D-8A94-D0B2D3464EA8}"/>
              </a:ext>
            </a:extLst>
          </p:cNvPr>
          <p:cNvSpPr/>
          <p:nvPr/>
        </p:nvSpPr>
        <p:spPr>
          <a:xfrm>
            <a:off x="8051208" y="7900080"/>
            <a:ext cx="159370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8000" dirty="0">
                <a:solidFill>
                  <a:srgbClr val="F5BF27"/>
                </a:solidFill>
              </a:rPr>
              <a:t>🏆</a:t>
            </a:r>
          </a:p>
        </p:txBody>
      </p:sp>
      <p:sp>
        <p:nvSpPr>
          <p:cNvPr id="32" name="Marcador de número de diapositiva 4">
            <a:extLst>
              <a:ext uri="{FF2B5EF4-FFF2-40B4-BE49-F238E27FC236}">
                <a16:creationId xmlns:a16="http://schemas.microsoft.com/office/drawing/2014/main" id="{53399292-EF46-4E2A-A640-E29584188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32</a:t>
            </a:fld>
            <a:endParaRPr lang="en-US" sz="3600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61184" y="0"/>
            <a:ext cx="5619274" cy="10287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4" y="0"/>
                </a:lnTo>
                <a:lnTo>
                  <a:pt x="56192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006601" y="3093187"/>
            <a:ext cx="2530816" cy="2530816"/>
            <a:chOff x="0" y="0"/>
            <a:chExt cx="2249614" cy="22496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49551" cy="2249551"/>
            </a:xfrm>
            <a:custGeom>
              <a:avLst/>
              <a:gdLst/>
              <a:ahLst/>
              <a:cxnLst/>
              <a:rect l="l" t="t" r="r" b="b"/>
              <a:pathLst>
                <a:path w="2249551" h="2249551">
                  <a:moveTo>
                    <a:pt x="0" y="0"/>
                  </a:moveTo>
                  <a:lnTo>
                    <a:pt x="0" y="2249551"/>
                  </a:lnTo>
                  <a:lnTo>
                    <a:pt x="2249551" y="2249551"/>
                  </a:lnTo>
                  <a:lnTo>
                    <a:pt x="2249551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3645502" y="6228686"/>
            <a:ext cx="3695705" cy="19045"/>
          </a:xfrm>
          <a:custGeom>
            <a:avLst/>
            <a:gdLst/>
            <a:ahLst/>
            <a:cxnLst/>
            <a:rect l="l" t="t" r="r" b="b"/>
            <a:pathLst>
              <a:path w="3695705" h="19045">
                <a:moveTo>
                  <a:pt x="0" y="0"/>
                </a:moveTo>
                <a:lnTo>
                  <a:pt x="3695705" y="0"/>
                </a:lnTo>
                <a:lnTo>
                  <a:pt x="3695705" y="19045"/>
                </a:lnTo>
                <a:lnTo>
                  <a:pt x="0" y="190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645502" y="1620440"/>
            <a:ext cx="10996996" cy="800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32"/>
              </a:lnSpc>
            </a:pPr>
            <a:r>
              <a:rPr lang="en-US" sz="7200" spc="-16" dirty="0">
                <a:solidFill>
                  <a:srgbClr val="545283"/>
                </a:solidFill>
                <a:latin typeface="Anton"/>
              </a:rPr>
              <a:t>Canales de </a:t>
            </a:r>
            <a:r>
              <a:rPr lang="en-US" sz="7200" spc="-16" dirty="0" err="1">
                <a:solidFill>
                  <a:srgbClr val="545283"/>
                </a:solidFill>
                <a:latin typeface="Anton"/>
              </a:rPr>
              <a:t>Comunicación</a:t>
            </a:r>
            <a:endParaRPr lang="en-US" sz="7200" spc="-16" dirty="0">
              <a:solidFill>
                <a:srgbClr val="545283"/>
              </a:solidFill>
              <a:latin typeface="Anto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484421" y="8908937"/>
            <a:ext cx="2062886" cy="401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4">
                <a:solidFill>
                  <a:srgbClr val="545283"/>
                </a:solidFill>
                <a:latin typeface="Anton"/>
              </a:rPr>
              <a:t>+56 9 7944 6473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63438" y="5608918"/>
            <a:ext cx="4412766" cy="590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5"/>
              </a:lnSpc>
            </a:pPr>
            <a:r>
              <a:rPr lang="en-US" sz="2399" spc="-7" dirty="0">
                <a:solidFill>
                  <a:schemeClr val="accent1">
                    <a:lumMod val="75000"/>
                  </a:schemeClr>
                </a:solidFill>
                <a:latin typeface="Anton"/>
                <a:hlinkClick r:id="rId7" tooltip="mailto:Tesoreriapuntadelgallo@Gmail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Tesoreriapuntadelgallo@Gmail.com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84421" y="8053973"/>
            <a:ext cx="4425225" cy="407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4" dirty="0">
                <a:solidFill>
                  <a:srgbClr val="545283"/>
                </a:solidFill>
                <a:latin typeface="Anton"/>
              </a:rPr>
              <a:t>+56 9 4210 0987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970821" y="8053973"/>
            <a:ext cx="3460290" cy="407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7" dirty="0" err="1">
                <a:solidFill>
                  <a:srgbClr val="545283"/>
                </a:solidFill>
                <a:latin typeface="Anton"/>
              </a:rPr>
              <a:t>Teléfono</a:t>
            </a:r>
            <a:r>
              <a:rPr lang="en-US" sz="2399" spc="-7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399" spc="-7" dirty="0" err="1">
                <a:solidFill>
                  <a:srgbClr val="545283"/>
                </a:solidFill>
                <a:latin typeface="Anton"/>
              </a:rPr>
              <a:t>Portería</a:t>
            </a:r>
            <a:endParaRPr lang="en-US" sz="2399" spc="-7" dirty="0">
              <a:solidFill>
                <a:srgbClr val="545283"/>
              </a:solidFill>
              <a:latin typeface="Anto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970821" y="8908937"/>
            <a:ext cx="2899434" cy="401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7">
                <a:solidFill>
                  <a:srgbClr val="545283"/>
                </a:solidFill>
                <a:latin typeface="Anton"/>
              </a:rPr>
              <a:t>Teléfono Administrador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34045" y="5675214"/>
            <a:ext cx="6920579" cy="1401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68"/>
              </a:lnSpc>
            </a:pPr>
            <a:r>
              <a:rPr lang="en-US" sz="2400" spc="-7" dirty="0" err="1">
                <a:solidFill>
                  <a:srgbClr val="545283"/>
                </a:solidFill>
                <a:latin typeface="Anton"/>
              </a:rPr>
              <a:t>Correo</a:t>
            </a:r>
            <a:r>
              <a:rPr lang="en-US" sz="2400" spc="-7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400" spc="-7" dirty="0" err="1">
                <a:solidFill>
                  <a:srgbClr val="545283"/>
                </a:solidFill>
                <a:latin typeface="Anton"/>
              </a:rPr>
              <a:t>Portería</a:t>
            </a:r>
            <a:r>
              <a:rPr lang="en-US" sz="2400" spc="-7" dirty="0">
                <a:solidFill>
                  <a:srgbClr val="545283"/>
                </a:solidFill>
                <a:latin typeface="Anton"/>
              </a:rPr>
              <a:t> (</a:t>
            </a:r>
            <a:r>
              <a:rPr lang="en-US" sz="2400" spc="-7" dirty="0" err="1">
                <a:solidFill>
                  <a:srgbClr val="545283"/>
                </a:solidFill>
                <a:latin typeface="Anton"/>
              </a:rPr>
              <a:t>anuncio</a:t>
            </a:r>
            <a:r>
              <a:rPr lang="en-US" sz="2400" spc="-7" dirty="0">
                <a:solidFill>
                  <a:srgbClr val="545283"/>
                </a:solidFill>
                <a:latin typeface="Anton"/>
              </a:rPr>
              <a:t> de </a:t>
            </a:r>
            <a:r>
              <a:rPr lang="en-US" sz="2400" spc="-7" dirty="0" err="1">
                <a:solidFill>
                  <a:srgbClr val="545283"/>
                </a:solidFill>
                <a:latin typeface="Anton"/>
              </a:rPr>
              <a:t>visitas</a:t>
            </a:r>
            <a:r>
              <a:rPr lang="en-US" sz="2400" spc="-7" dirty="0">
                <a:solidFill>
                  <a:srgbClr val="545283"/>
                </a:solidFill>
                <a:latin typeface="Anton"/>
              </a:rPr>
              <a:t>, </a:t>
            </a:r>
            <a:r>
              <a:rPr lang="en-US" sz="2400" spc="-7" dirty="0" err="1">
                <a:solidFill>
                  <a:srgbClr val="545283"/>
                </a:solidFill>
                <a:latin typeface="Anton"/>
              </a:rPr>
              <a:t>consultas</a:t>
            </a:r>
            <a:r>
              <a:rPr lang="en-US" sz="2400" spc="-7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400" spc="-7" dirty="0" err="1">
                <a:solidFill>
                  <a:srgbClr val="545283"/>
                </a:solidFill>
                <a:latin typeface="Anton"/>
              </a:rPr>
              <a:t>generales</a:t>
            </a:r>
            <a:r>
              <a:rPr lang="en-US" sz="2400" spc="-7" dirty="0">
                <a:solidFill>
                  <a:srgbClr val="545283"/>
                </a:solidFill>
                <a:latin typeface="Anton"/>
              </a:rPr>
              <a:t>) </a:t>
            </a:r>
            <a:r>
              <a:rPr lang="en-US" sz="2400" spc="-7" dirty="0" err="1">
                <a:solidFill>
                  <a:srgbClr val="545283"/>
                </a:solidFill>
                <a:latin typeface="Anton"/>
              </a:rPr>
              <a:t>Correo</a:t>
            </a:r>
            <a:r>
              <a:rPr lang="en-US" sz="2400" spc="-7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400" spc="-7" dirty="0" err="1">
                <a:solidFill>
                  <a:srgbClr val="545283"/>
                </a:solidFill>
                <a:latin typeface="Anton"/>
              </a:rPr>
              <a:t>administración</a:t>
            </a:r>
            <a:r>
              <a:rPr lang="en-US" sz="2400" spc="-7" dirty="0">
                <a:solidFill>
                  <a:srgbClr val="545283"/>
                </a:solidFill>
                <a:latin typeface="Anton"/>
              </a:rPr>
              <a:t> (</a:t>
            </a:r>
            <a:r>
              <a:rPr lang="en-US" sz="2400" spc="-7" dirty="0" err="1">
                <a:solidFill>
                  <a:srgbClr val="545283"/>
                </a:solidFill>
                <a:latin typeface="Anton"/>
              </a:rPr>
              <a:t>Gastos</a:t>
            </a:r>
            <a:r>
              <a:rPr lang="en-US" sz="2400" spc="-7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400" spc="-7" dirty="0" err="1">
                <a:solidFill>
                  <a:srgbClr val="545283"/>
                </a:solidFill>
                <a:latin typeface="Anton"/>
              </a:rPr>
              <a:t>comunes</a:t>
            </a:r>
            <a:r>
              <a:rPr lang="en-US" sz="2400" spc="-7" dirty="0">
                <a:solidFill>
                  <a:srgbClr val="545283"/>
                </a:solidFill>
                <a:latin typeface="Anton"/>
              </a:rPr>
              <a:t>, </a:t>
            </a:r>
            <a:r>
              <a:rPr lang="en-US" sz="2400" spc="-7" dirty="0" err="1">
                <a:solidFill>
                  <a:srgbClr val="545283"/>
                </a:solidFill>
                <a:latin typeface="Anton"/>
              </a:rPr>
              <a:t>pagos</a:t>
            </a:r>
            <a:r>
              <a:rPr lang="en-US" sz="2400" spc="-7" dirty="0">
                <a:solidFill>
                  <a:srgbClr val="545283"/>
                </a:solidFill>
                <a:latin typeface="Anton"/>
              </a:rPr>
              <a:t>, </a:t>
            </a:r>
            <a:r>
              <a:rPr lang="en-US" sz="2400" spc="-7" dirty="0" err="1">
                <a:solidFill>
                  <a:srgbClr val="545283"/>
                </a:solidFill>
                <a:latin typeface="Anton"/>
              </a:rPr>
              <a:t>otros</a:t>
            </a:r>
            <a:r>
              <a:rPr lang="en-US" sz="2400" spc="-7" dirty="0">
                <a:solidFill>
                  <a:srgbClr val="545283"/>
                </a:solidFill>
                <a:latin typeface="Anton"/>
              </a:rPr>
              <a:t>)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C9FBE8FB-1E00-D2DD-86AE-DD691A71D4B5}"/>
              </a:ext>
            </a:extLst>
          </p:cNvPr>
          <p:cNvSpPr/>
          <p:nvPr/>
        </p:nvSpPr>
        <p:spPr>
          <a:xfrm>
            <a:off x="16428530" y="0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0D8796-00EC-A0FC-AECB-3EF1EBD6661E}"/>
              </a:ext>
            </a:extLst>
          </p:cNvPr>
          <p:cNvSpPr txBox="1"/>
          <p:nvPr/>
        </p:nvSpPr>
        <p:spPr>
          <a:xfrm>
            <a:off x="3484421" y="7200900"/>
            <a:ext cx="11984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chemeClr val="tx2"/>
                </a:solidFill>
                <a:latin typeface="Anton" pitchFamily="2" charset="0"/>
              </a:rPr>
              <a:t>Página web:  puntadelgallo.cl</a:t>
            </a:r>
          </a:p>
        </p:txBody>
      </p:sp>
      <p:sp>
        <p:nvSpPr>
          <p:cNvPr id="16" name="Marcador de número de diapositiva 4">
            <a:extLst>
              <a:ext uri="{FF2B5EF4-FFF2-40B4-BE49-F238E27FC236}">
                <a16:creationId xmlns:a16="http://schemas.microsoft.com/office/drawing/2014/main" id="{4D9AC1A4-1EDE-46BA-A64F-8E57C2D7F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33</a:t>
            </a:fld>
            <a:endParaRPr lang="en-US" sz="3600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7467" y="0"/>
            <a:ext cx="5619274" cy="10287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3" y="0"/>
                </a:lnTo>
                <a:lnTo>
                  <a:pt x="56192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334995" y="4092370"/>
            <a:ext cx="3618009" cy="3618009"/>
            <a:chOff x="0" y="0"/>
            <a:chExt cx="3216008" cy="32160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16021" cy="3216021"/>
            </a:xfrm>
            <a:custGeom>
              <a:avLst/>
              <a:gdLst/>
              <a:ahLst/>
              <a:cxnLst/>
              <a:rect l="l" t="t" r="r" b="b"/>
              <a:pathLst>
                <a:path w="3216021" h="3216021">
                  <a:moveTo>
                    <a:pt x="0" y="0"/>
                  </a:moveTo>
                  <a:lnTo>
                    <a:pt x="0" y="3216021"/>
                  </a:lnTo>
                  <a:lnTo>
                    <a:pt x="3216021" y="3216021"/>
                  </a:lnTo>
                  <a:lnTo>
                    <a:pt x="3216021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328598" y="2974125"/>
            <a:ext cx="9630803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235"/>
              </a:lnSpc>
            </a:pPr>
            <a:r>
              <a:rPr lang="en-US" sz="7200" spc="-17" dirty="0" err="1">
                <a:solidFill>
                  <a:srgbClr val="545283"/>
                </a:solidFill>
                <a:latin typeface="Anton"/>
              </a:rPr>
              <a:t>Preguntas</a:t>
            </a:r>
            <a:r>
              <a:rPr lang="en-US" sz="7200" spc="-17" dirty="0">
                <a:solidFill>
                  <a:srgbClr val="545283"/>
                </a:solidFill>
                <a:latin typeface="Anton"/>
              </a:rPr>
              <a:t> y </a:t>
            </a:r>
            <a:r>
              <a:rPr lang="en-US" sz="7200" spc="-17" dirty="0" err="1">
                <a:solidFill>
                  <a:srgbClr val="545283"/>
                </a:solidFill>
                <a:latin typeface="Anton"/>
              </a:rPr>
              <a:t>comentarios</a:t>
            </a:r>
            <a:endParaRPr lang="en-US" sz="7200" spc="-17" dirty="0">
              <a:solidFill>
                <a:srgbClr val="545283"/>
              </a:solidFill>
              <a:latin typeface="Anton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855DDDFC-C6AD-3088-8863-78CD53E2B2F1}"/>
              </a:ext>
            </a:extLst>
          </p:cNvPr>
          <p:cNvSpPr/>
          <p:nvPr/>
        </p:nvSpPr>
        <p:spPr>
          <a:xfrm>
            <a:off x="16428530" y="0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Marcador de número de diapositiva 4">
            <a:extLst>
              <a:ext uri="{FF2B5EF4-FFF2-40B4-BE49-F238E27FC236}">
                <a16:creationId xmlns:a16="http://schemas.microsoft.com/office/drawing/2014/main" id="{9E0D7440-74D1-4DA3-A083-DE1AC3344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34</a:t>
            </a:fld>
            <a:endParaRPr lang="en-US" sz="3600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96237" y="114300"/>
            <a:ext cx="5619274" cy="10287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4" y="0"/>
                </a:lnTo>
                <a:lnTo>
                  <a:pt x="56192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895226" y="3684431"/>
            <a:ext cx="3671273" cy="3671273"/>
            <a:chOff x="0" y="0"/>
            <a:chExt cx="3263354" cy="32633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63392" cy="3263392"/>
            </a:xfrm>
            <a:custGeom>
              <a:avLst/>
              <a:gdLst/>
              <a:ahLst/>
              <a:cxnLst/>
              <a:rect l="l" t="t" r="r" b="b"/>
              <a:pathLst>
                <a:path w="3263392" h="3263392">
                  <a:moveTo>
                    <a:pt x="0" y="0"/>
                  </a:moveTo>
                  <a:lnTo>
                    <a:pt x="0" y="3263392"/>
                  </a:lnTo>
                  <a:lnTo>
                    <a:pt x="3263392" y="3263392"/>
                  </a:lnTo>
                  <a:lnTo>
                    <a:pt x="3263392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458305" y="6110019"/>
            <a:ext cx="7915693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4000" spc="-21">
                <a:solidFill>
                  <a:srgbClr val="545283"/>
                </a:solidFill>
                <a:latin typeface="Anton Bold"/>
              </a:defRPr>
            </a:lvl1pPr>
          </a:lstStyle>
          <a:p>
            <a:r>
              <a:rPr lang="en-US" dirty="0" err="1"/>
              <a:t>Inicio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de la </a:t>
            </a:r>
            <a:r>
              <a:rPr lang="en-US" dirty="0" err="1"/>
              <a:t>Asamblea</a:t>
            </a:r>
            <a:r>
              <a:rPr lang="en-US" dirty="0"/>
              <a:t> General </a:t>
            </a:r>
            <a:r>
              <a:rPr lang="en-US" dirty="0" err="1"/>
              <a:t>Extraordinaria</a:t>
            </a:r>
            <a:endParaRPr lang="en-US" dirty="0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6CB5EBC2-6B67-2B87-2521-22D902C199E8}"/>
              </a:ext>
            </a:extLst>
          </p:cNvPr>
          <p:cNvSpPr/>
          <p:nvPr/>
        </p:nvSpPr>
        <p:spPr>
          <a:xfrm>
            <a:off x="16428530" y="0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165DEB3-D1DA-4A33-8FA0-1A216487477C}"/>
              </a:ext>
            </a:extLst>
          </p:cNvPr>
          <p:cNvSpPr/>
          <p:nvPr/>
        </p:nvSpPr>
        <p:spPr>
          <a:xfrm>
            <a:off x="7458305" y="3718037"/>
            <a:ext cx="70111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spc="-21" dirty="0">
                <a:solidFill>
                  <a:srgbClr val="545283"/>
                </a:solidFill>
                <a:latin typeface="Anton Bold"/>
              </a:rPr>
              <a:t>Palabras al </a:t>
            </a:r>
            <a:r>
              <a:rPr lang="en-US" sz="4000" spc="-21" dirty="0" err="1">
                <a:solidFill>
                  <a:srgbClr val="545283"/>
                </a:solidFill>
                <a:latin typeface="Anton Bold"/>
              </a:rPr>
              <a:t>cierre</a:t>
            </a:r>
            <a:r>
              <a:rPr lang="en-US" sz="4000" spc="-21" dirty="0">
                <a:solidFill>
                  <a:srgbClr val="545283"/>
                </a:solidFill>
                <a:latin typeface="Anton Bold"/>
              </a:rPr>
              <a:t> </a:t>
            </a:r>
          </a:p>
          <a:p>
            <a:r>
              <a:rPr lang="en-US" sz="4000" spc="-21" dirty="0">
                <a:solidFill>
                  <a:srgbClr val="545283"/>
                </a:solidFill>
                <a:latin typeface="Anton Bold"/>
              </a:rPr>
              <a:t>de la </a:t>
            </a:r>
            <a:r>
              <a:rPr lang="en-US" sz="4000" spc="-21" dirty="0" err="1">
                <a:solidFill>
                  <a:srgbClr val="545283"/>
                </a:solidFill>
                <a:latin typeface="Anton Bold"/>
              </a:rPr>
              <a:t>Asamblea</a:t>
            </a:r>
            <a:r>
              <a:rPr lang="en-US" sz="4000" spc="-21" dirty="0">
                <a:solidFill>
                  <a:srgbClr val="545283"/>
                </a:solidFill>
                <a:latin typeface="Anton Bold"/>
              </a:rPr>
              <a:t> General </a:t>
            </a:r>
            <a:r>
              <a:rPr lang="en-US" sz="4000" spc="-21" dirty="0" err="1">
                <a:solidFill>
                  <a:srgbClr val="545283"/>
                </a:solidFill>
                <a:latin typeface="Anton Bold"/>
              </a:rPr>
              <a:t>Ordinaria</a:t>
            </a:r>
            <a:r>
              <a:rPr lang="en-US" sz="4000" spc="-21" dirty="0">
                <a:solidFill>
                  <a:srgbClr val="545283"/>
                </a:solidFill>
                <a:latin typeface="Anton Bold"/>
              </a:rPr>
              <a:t> </a:t>
            </a:r>
            <a:endParaRPr lang="es-CL" sz="4000" dirty="0"/>
          </a:p>
        </p:txBody>
      </p:sp>
      <p:sp>
        <p:nvSpPr>
          <p:cNvPr id="9" name="Marcador de número de diapositiva 4">
            <a:extLst>
              <a:ext uri="{FF2B5EF4-FFF2-40B4-BE49-F238E27FC236}">
                <a16:creationId xmlns:a16="http://schemas.microsoft.com/office/drawing/2014/main" id="{3D18B751-4823-40CD-B06B-970653916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35</a:t>
            </a:fld>
            <a:endParaRPr lang="en-US" sz="3600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12527" y="-1875970"/>
            <a:ext cx="13669557" cy="12752120"/>
          </a:xfrm>
          <a:custGeom>
            <a:avLst/>
            <a:gdLst/>
            <a:ahLst/>
            <a:cxnLst/>
            <a:rect l="l" t="t" r="r" b="b"/>
            <a:pathLst>
              <a:path w="13669557" h="12752120">
                <a:moveTo>
                  <a:pt x="0" y="0"/>
                </a:moveTo>
                <a:lnTo>
                  <a:pt x="13669558" y="0"/>
                </a:lnTo>
                <a:lnTo>
                  <a:pt x="13669558" y="12752119"/>
                </a:lnTo>
                <a:lnTo>
                  <a:pt x="0" y="1275211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57433" y="3530419"/>
            <a:ext cx="3531471" cy="3653962"/>
          </a:xfrm>
          <a:custGeom>
            <a:avLst/>
            <a:gdLst/>
            <a:ahLst/>
            <a:cxnLst/>
            <a:rect l="l" t="t" r="r" b="b"/>
            <a:pathLst>
              <a:path w="3531471" h="3653962">
                <a:moveTo>
                  <a:pt x="0" y="0"/>
                </a:moveTo>
                <a:lnTo>
                  <a:pt x="3531471" y="0"/>
                </a:lnTo>
                <a:lnTo>
                  <a:pt x="3531471" y="3653962"/>
                </a:lnTo>
                <a:lnTo>
                  <a:pt x="0" y="365396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867400" y="4840711"/>
            <a:ext cx="9014708" cy="1349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6"/>
              </a:lnSpc>
            </a:pPr>
            <a:r>
              <a:rPr lang="en-US" sz="4800" spc="-14" dirty="0" err="1">
                <a:solidFill>
                  <a:srgbClr val="545283"/>
                </a:solidFill>
                <a:latin typeface="Anton"/>
              </a:rPr>
              <a:t>Asamblea</a:t>
            </a:r>
            <a:r>
              <a:rPr lang="en-US" sz="4800" spc="-14" dirty="0">
                <a:solidFill>
                  <a:srgbClr val="545283"/>
                </a:solidFill>
                <a:latin typeface="Anton"/>
              </a:rPr>
              <a:t> General </a:t>
            </a:r>
            <a:r>
              <a:rPr lang="en-US" sz="4800" spc="-14" dirty="0" err="1">
                <a:solidFill>
                  <a:srgbClr val="545283"/>
                </a:solidFill>
                <a:latin typeface="Anton"/>
              </a:rPr>
              <a:t>Extraordinaria</a:t>
            </a:r>
            <a:r>
              <a:rPr lang="en-US" sz="4800" spc="-14" dirty="0">
                <a:solidFill>
                  <a:srgbClr val="545283"/>
                </a:solidFill>
                <a:latin typeface="Anton"/>
              </a:rPr>
              <a:t> OCF Punta del Gallo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032646" y="6282102"/>
            <a:ext cx="5486032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spc="-10" dirty="0">
                <a:solidFill>
                  <a:srgbClr val="545283"/>
                </a:solidFill>
                <a:latin typeface="Open Sans Light Bold"/>
              </a:rPr>
              <a:t>22 de </a:t>
            </a:r>
            <a:r>
              <a:rPr lang="en-US" sz="3600" spc="-10" dirty="0" err="1">
                <a:solidFill>
                  <a:srgbClr val="545283"/>
                </a:solidFill>
                <a:latin typeface="Open Sans Light Bold"/>
              </a:rPr>
              <a:t>febrero</a:t>
            </a:r>
            <a:r>
              <a:rPr lang="en-US" sz="3600" spc="-10" dirty="0">
                <a:solidFill>
                  <a:srgbClr val="545283"/>
                </a:solidFill>
                <a:latin typeface="Open Sans Light Bold"/>
              </a:rPr>
              <a:t> de 2025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55054" y="3183369"/>
            <a:ext cx="17147350" cy="1640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48"/>
              </a:lnSpc>
            </a:pPr>
            <a:r>
              <a:rPr lang="en-US" sz="9605" dirty="0" err="1">
                <a:solidFill>
                  <a:srgbClr val="545283"/>
                </a:solidFill>
                <a:latin typeface="Anton"/>
              </a:rPr>
              <a:t>Estatutos</a:t>
            </a:r>
            <a:endParaRPr lang="en-US" sz="9605" dirty="0">
              <a:solidFill>
                <a:srgbClr val="545283"/>
              </a:solidFill>
              <a:latin typeface="Anton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F17DA6-85A1-4718-8EF0-B89BBC4AC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" name="Marcador de número de diapositiva 4">
            <a:extLst>
              <a:ext uri="{FF2B5EF4-FFF2-40B4-BE49-F238E27FC236}">
                <a16:creationId xmlns:a16="http://schemas.microsoft.com/office/drawing/2014/main" id="{B095E3D0-6AB3-4ED2-B2BC-05987BD7F5FF}"/>
              </a:ext>
            </a:extLst>
          </p:cNvPr>
          <p:cNvSpPr txBox="1">
            <a:spLocks/>
          </p:cNvSpPr>
          <p:nvPr/>
        </p:nvSpPr>
        <p:spPr>
          <a:xfrm>
            <a:off x="16002000" y="97917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3600" b="1" smtClean="0"/>
              <a:pPr/>
              <a:t>36</a:t>
            </a:fld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888618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>
            <a:extLst>
              <a:ext uri="{FF2B5EF4-FFF2-40B4-BE49-F238E27FC236}">
                <a16:creationId xmlns:a16="http://schemas.microsoft.com/office/drawing/2014/main" id="{F80CCA5F-4D43-3E0E-2038-BBAB10B29089}"/>
              </a:ext>
            </a:extLst>
          </p:cNvPr>
          <p:cNvSpPr/>
          <p:nvPr/>
        </p:nvSpPr>
        <p:spPr>
          <a:xfrm>
            <a:off x="12668726" y="-170727"/>
            <a:ext cx="5619274" cy="10287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3" y="0"/>
                </a:lnTo>
                <a:lnTo>
                  <a:pt x="56192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alphaModFix amt="12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18002750-ACEA-4547-83AC-3C9FF0911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554501"/>
            <a:ext cx="2143125" cy="2143125"/>
          </a:xfrm>
          <a:prstGeom prst="rect">
            <a:avLst/>
          </a:prstGeom>
          <a:noFill/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91EA33C4-153F-4E6B-8E8D-4D6B3506AB92}"/>
              </a:ext>
            </a:extLst>
          </p:cNvPr>
          <p:cNvSpPr txBox="1">
            <a:spLocks/>
          </p:cNvSpPr>
          <p:nvPr/>
        </p:nvSpPr>
        <p:spPr>
          <a:xfrm>
            <a:off x="697113" y="557075"/>
            <a:ext cx="14256624" cy="1268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11340"/>
              </a:lnSpc>
              <a:defRPr sz="7200" spc="-24">
                <a:solidFill>
                  <a:srgbClr val="545283"/>
                </a:solidFill>
                <a:latin typeface="Anton"/>
              </a:defRPr>
            </a:lvl1pPr>
          </a:lstStyle>
          <a:p>
            <a:r>
              <a:rPr lang="es-CL" sz="5400" dirty="0"/>
              <a:t>Principales reformas propuestas para los estatutos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FC558B9-5B0A-4523-9A9D-4CB0DEAF8283}"/>
              </a:ext>
            </a:extLst>
          </p:cNvPr>
          <p:cNvSpPr txBox="1">
            <a:spLocks/>
          </p:cNvSpPr>
          <p:nvPr/>
        </p:nvSpPr>
        <p:spPr>
          <a:xfrm>
            <a:off x="3657600" y="2781300"/>
            <a:ext cx="1195962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spc="-8">
                <a:solidFill>
                  <a:srgbClr val="545283"/>
                </a:solidFill>
                <a:latin typeface="Anton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s-CL" dirty="0"/>
              <a:t>Ordenar estructura, por ejemplo diferenciar objetivos e instrumentos</a:t>
            </a:r>
            <a:br>
              <a:rPr lang="es-CL" dirty="0"/>
            </a:br>
            <a:endParaRPr lang="es-C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L" dirty="0"/>
              <a:t>Aclaraciones, por ejemplo, quiénes pueden ser </a:t>
            </a:r>
            <a:r>
              <a:rPr lang="es-CL" dirty="0" err="1"/>
              <a:t>soci@s</a:t>
            </a:r>
            <a:r>
              <a:rPr lang="es-CL" dirty="0"/>
              <a:t>, quiénes tienen voz y/o voto en la asamblea </a:t>
            </a:r>
            <a:br>
              <a:rPr lang="es-CL" dirty="0"/>
            </a:br>
            <a:endParaRPr lang="es-C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L" dirty="0"/>
              <a:t>Eliminar aspectos irrelevantes, por ejemplo multas, suspensiones</a:t>
            </a:r>
            <a:br>
              <a:rPr lang="es-CL" dirty="0"/>
            </a:br>
            <a:endParaRPr lang="es-C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L" dirty="0"/>
              <a:t>Añadir la posibilidad de contratar un administrador</a:t>
            </a:r>
            <a:br>
              <a:rPr lang="es-CL" dirty="0"/>
            </a:br>
            <a:endParaRPr lang="es-C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L" dirty="0"/>
              <a:t>Corregir aspectos, por ejemplo que la asamblea se realiza en marzo</a:t>
            </a:r>
          </a:p>
          <a:p>
            <a:endParaRPr lang="es-CL" dirty="0"/>
          </a:p>
        </p:txBody>
      </p:sp>
      <p:sp>
        <p:nvSpPr>
          <p:cNvPr id="24" name="Freeform 24"/>
          <p:cNvSpPr/>
          <p:nvPr/>
        </p:nvSpPr>
        <p:spPr>
          <a:xfrm>
            <a:off x="16428530" y="0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Marcador de número de diapositiva 4">
            <a:extLst>
              <a:ext uri="{FF2B5EF4-FFF2-40B4-BE49-F238E27FC236}">
                <a16:creationId xmlns:a16="http://schemas.microsoft.com/office/drawing/2014/main" id="{044D43D6-60CA-415B-839F-08C1C912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37</a:t>
            </a:fld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1863366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75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90550"/>
            <a:ext cx="18288000" cy="8667750"/>
          </a:xfrm>
          <a:custGeom>
            <a:avLst/>
            <a:gdLst/>
            <a:ahLst/>
            <a:cxnLst/>
            <a:rect l="l" t="t" r="r" b="b"/>
            <a:pathLst>
              <a:path w="18288000" h="8667750">
                <a:moveTo>
                  <a:pt x="0" y="0"/>
                </a:moveTo>
                <a:lnTo>
                  <a:pt x="18288000" y="0"/>
                </a:lnTo>
                <a:lnTo>
                  <a:pt x="18288000" y="8667750"/>
                </a:lnTo>
                <a:lnTo>
                  <a:pt x="0" y="8667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260046" y="9178964"/>
            <a:ext cx="5767907" cy="1111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87"/>
              </a:lnSpc>
            </a:pPr>
            <a:r>
              <a:rPr lang="en-US" sz="6490" spc="-19">
                <a:solidFill>
                  <a:srgbClr val="FFFFFF"/>
                </a:solidFill>
                <a:latin typeface="Anton Bold"/>
              </a:rPr>
              <a:t>¡Muchas gracias!</a:t>
            </a:r>
          </a:p>
        </p:txBody>
      </p:sp>
      <p:sp>
        <p:nvSpPr>
          <p:cNvPr id="4" name="Freeform 4"/>
          <p:cNvSpPr/>
          <p:nvPr/>
        </p:nvSpPr>
        <p:spPr>
          <a:xfrm>
            <a:off x="182296" y="840945"/>
            <a:ext cx="1692808" cy="1751525"/>
          </a:xfrm>
          <a:custGeom>
            <a:avLst/>
            <a:gdLst/>
            <a:ahLst/>
            <a:cxnLst/>
            <a:rect l="l" t="t" r="r" b="b"/>
            <a:pathLst>
              <a:path w="1692808" h="1751525">
                <a:moveTo>
                  <a:pt x="0" y="0"/>
                </a:moveTo>
                <a:lnTo>
                  <a:pt x="1692808" y="0"/>
                </a:lnTo>
                <a:lnTo>
                  <a:pt x="1692808" y="1751525"/>
                </a:lnTo>
                <a:lnTo>
                  <a:pt x="0" y="175152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16DBE5-F1C6-444B-B8BC-281FE4C2C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311437"/>
            <a:ext cx="6132820" cy="6345541"/>
          </a:xfrm>
          <a:custGeom>
            <a:avLst/>
            <a:gdLst/>
            <a:ahLst/>
            <a:cxnLst/>
            <a:rect l="l" t="t" r="r" b="b"/>
            <a:pathLst>
              <a:path w="6132820" h="6345541">
                <a:moveTo>
                  <a:pt x="0" y="0"/>
                </a:moveTo>
                <a:lnTo>
                  <a:pt x="6132820" y="0"/>
                </a:lnTo>
                <a:lnTo>
                  <a:pt x="6132820" y="6345541"/>
                </a:lnTo>
                <a:lnTo>
                  <a:pt x="0" y="634554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724618" y="0"/>
            <a:ext cx="5619274" cy="10287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3" y="0"/>
                </a:lnTo>
                <a:lnTo>
                  <a:pt x="56192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alphaModFix amt="12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505980" y="4429635"/>
            <a:ext cx="7483582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00"/>
              </a:lnSpc>
            </a:pPr>
            <a:r>
              <a:rPr lang="en-US" sz="9000" spc="-27">
                <a:solidFill>
                  <a:srgbClr val="545283"/>
                </a:solidFill>
                <a:latin typeface="Anton"/>
              </a:rPr>
              <a:t>¡Bienvenid@s!</a:t>
            </a:r>
          </a:p>
        </p:txBody>
      </p: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82FBE86E-D586-42BE-82E1-4387CB6B8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4</a:t>
            </a:fld>
            <a:endParaRPr lang="en-US" sz="36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656936" y="4241783"/>
            <a:ext cx="1007855" cy="1007855"/>
            <a:chOff x="0" y="0"/>
            <a:chExt cx="895871" cy="8958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5858" cy="895858"/>
            </a:xfrm>
            <a:custGeom>
              <a:avLst/>
              <a:gdLst/>
              <a:ahLst/>
              <a:cxnLst/>
              <a:rect l="l" t="t" r="r" b="b"/>
              <a:pathLst>
                <a:path w="895858" h="895858">
                  <a:moveTo>
                    <a:pt x="0" y="0"/>
                  </a:moveTo>
                  <a:lnTo>
                    <a:pt x="0" y="895858"/>
                  </a:lnTo>
                  <a:lnTo>
                    <a:pt x="895858" y="895858"/>
                  </a:lnTo>
                  <a:lnTo>
                    <a:pt x="895858" y="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9829855" y="4166287"/>
            <a:ext cx="1087436" cy="1087436"/>
            <a:chOff x="0" y="0"/>
            <a:chExt cx="966610" cy="9666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66597" cy="966597"/>
            </a:xfrm>
            <a:custGeom>
              <a:avLst/>
              <a:gdLst/>
              <a:ahLst/>
              <a:cxnLst/>
              <a:rect l="l" t="t" r="r" b="b"/>
              <a:pathLst>
                <a:path w="966597" h="966597">
                  <a:moveTo>
                    <a:pt x="0" y="0"/>
                  </a:moveTo>
                  <a:lnTo>
                    <a:pt x="0" y="966597"/>
                  </a:lnTo>
                  <a:lnTo>
                    <a:pt x="966597" y="966597"/>
                  </a:lnTo>
                  <a:lnTo>
                    <a:pt x="966597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2242392" y="2488605"/>
            <a:ext cx="1836930" cy="1061347"/>
            <a:chOff x="0" y="0"/>
            <a:chExt cx="1632826" cy="9434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32839" cy="943356"/>
            </a:xfrm>
            <a:custGeom>
              <a:avLst/>
              <a:gdLst/>
              <a:ahLst/>
              <a:cxnLst/>
              <a:rect l="l" t="t" r="r" b="b"/>
              <a:pathLst>
                <a:path w="1632839" h="943356">
                  <a:moveTo>
                    <a:pt x="0" y="0"/>
                  </a:moveTo>
                  <a:lnTo>
                    <a:pt x="0" y="943356"/>
                  </a:lnTo>
                  <a:lnTo>
                    <a:pt x="1632839" y="943356"/>
                  </a:lnTo>
                  <a:lnTo>
                    <a:pt x="1632839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9829855" y="2475533"/>
            <a:ext cx="1087421" cy="1087421"/>
            <a:chOff x="-167357" y="-5418108"/>
            <a:chExt cx="966597" cy="966597"/>
          </a:xfrm>
        </p:grpSpPr>
        <p:sp>
          <p:nvSpPr>
            <p:cNvPr id="15" name="Freeform 15"/>
            <p:cNvSpPr/>
            <p:nvPr/>
          </p:nvSpPr>
          <p:spPr>
            <a:xfrm>
              <a:off x="-167357" y="-5418108"/>
              <a:ext cx="966597" cy="966597"/>
            </a:xfrm>
            <a:custGeom>
              <a:avLst/>
              <a:gdLst/>
              <a:ahLst/>
              <a:cxnLst/>
              <a:rect l="l" t="t" r="r" b="b"/>
              <a:pathLst>
                <a:path w="966597" h="966597">
                  <a:moveTo>
                    <a:pt x="0" y="0"/>
                  </a:moveTo>
                  <a:lnTo>
                    <a:pt x="0" y="966597"/>
                  </a:lnTo>
                  <a:lnTo>
                    <a:pt x="966597" y="966597"/>
                  </a:lnTo>
                  <a:lnTo>
                    <a:pt x="966597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05256" y="467620"/>
            <a:ext cx="13725144" cy="1329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340"/>
              </a:lnSpc>
            </a:pPr>
            <a:r>
              <a:rPr lang="en-US" sz="7200" spc="-24" dirty="0">
                <a:solidFill>
                  <a:srgbClr val="545283"/>
                </a:solidFill>
                <a:latin typeface="Anton"/>
              </a:rPr>
              <a:t>Agenda </a:t>
            </a:r>
            <a:r>
              <a:rPr lang="en-US" sz="7200" spc="-24" dirty="0" err="1">
                <a:solidFill>
                  <a:srgbClr val="545283"/>
                </a:solidFill>
                <a:latin typeface="Anton"/>
              </a:rPr>
              <a:t>Asamblea</a:t>
            </a:r>
            <a:r>
              <a:rPr lang="en-US" sz="7200" spc="-24" dirty="0">
                <a:solidFill>
                  <a:srgbClr val="545283"/>
                </a:solidFill>
                <a:latin typeface="Anton"/>
              </a:rPr>
              <a:t> General </a:t>
            </a:r>
            <a:r>
              <a:rPr lang="en-US" sz="7200" spc="-24" dirty="0" err="1">
                <a:solidFill>
                  <a:srgbClr val="545283"/>
                </a:solidFill>
                <a:latin typeface="Anton"/>
              </a:rPr>
              <a:t>Ordinaria</a:t>
            </a:r>
            <a:r>
              <a:rPr lang="en-US" sz="7200" spc="-24" dirty="0">
                <a:solidFill>
                  <a:srgbClr val="545283"/>
                </a:solidFill>
                <a:latin typeface="Anton"/>
              </a:rPr>
              <a:t>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173101" y="4511581"/>
            <a:ext cx="4721284" cy="46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spc="-8" dirty="0" err="1">
                <a:solidFill>
                  <a:srgbClr val="545283"/>
                </a:solidFill>
                <a:latin typeface="Anton"/>
              </a:rPr>
              <a:t>Nuestras</a:t>
            </a:r>
            <a:r>
              <a:rPr lang="en-US" sz="27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700" spc="-8" dirty="0" err="1">
                <a:solidFill>
                  <a:srgbClr val="545283"/>
                </a:solidFill>
                <a:latin typeface="Anton"/>
              </a:rPr>
              <a:t>finanzas</a:t>
            </a:r>
            <a:endParaRPr lang="en-US" sz="2700" spc="-8" dirty="0">
              <a:solidFill>
                <a:srgbClr val="545283"/>
              </a:solidFill>
              <a:latin typeface="Anton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170919" y="6255207"/>
            <a:ext cx="4250247" cy="46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spc="-8" dirty="0" err="1">
                <a:solidFill>
                  <a:srgbClr val="545283"/>
                </a:solidFill>
                <a:latin typeface="Anton"/>
              </a:rPr>
              <a:t>Actividades</a:t>
            </a:r>
            <a:r>
              <a:rPr lang="en-US" sz="2700" spc="-8" dirty="0">
                <a:solidFill>
                  <a:srgbClr val="545283"/>
                </a:solidFill>
                <a:latin typeface="Anton"/>
              </a:rPr>
              <a:t> realizadas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173101" y="2793346"/>
            <a:ext cx="4497833" cy="46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spc="-8" dirty="0" err="1">
                <a:solidFill>
                  <a:srgbClr val="545283"/>
                </a:solidFill>
                <a:latin typeface="Anton"/>
              </a:rPr>
              <a:t>Composición</a:t>
            </a:r>
            <a:r>
              <a:rPr lang="en-US" sz="2700" spc="-8" dirty="0">
                <a:solidFill>
                  <a:srgbClr val="545283"/>
                </a:solidFill>
                <a:latin typeface="Anton"/>
              </a:rPr>
              <a:t> de la </a:t>
            </a:r>
            <a:r>
              <a:rPr lang="en-US" sz="2700" spc="-8" dirty="0" err="1">
                <a:solidFill>
                  <a:srgbClr val="545283"/>
                </a:solidFill>
                <a:latin typeface="Anton"/>
              </a:rPr>
              <a:t>Directiva</a:t>
            </a:r>
            <a:endParaRPr lang="en-US" sz="2700" spc="-8" dirty="0">
              <a:solidFill>
                <a:srgbClr val="545283"/>
              </a:solidFill>
              <a:latin typeface="Anton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1498650" y="4479968"/>
            <a:ext cx="4247337" cy="46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spc="-8" dirty="0" err="1">
                <a:solidFill>
                  <a:srgbClr val="545283"/>
                </a:solidFill>
                <a:latin typeface="Anton"/>
              </a:rPr>
              <a:t>Preguntas</a:t>
            </a:r>
            <a:r>
              <a:rPr lang="en-US" sz="2700" spc="-8" dirty="0">
                <a:solidFill>
                  <a:srgbClr val="545283"/>
                </a:solidFill>
                <a:latin typeface="Anton"/>
              </a:rPr>
              <a:t> y </a:t>
            </a:r>
            <a:r>
              <a:rPr lang="en-US" sz="2700" spc="-8" dirty="0" err="1">
                <a:solidFill>
                  <a:srgbClr val="545283"/>
                </a:solidFill>
                <a:latin typeface="Anton"/>
              </a:rPr>
              <a:t>respuestas</a:t>
            </a:r>
            <a:endParaRPr lang="en-US" sz="2700" spc="-8" dirty="0">
              <a:solidFill>
                <a:srgbClr val="545283"/>
              </a:solidFill>
              <a:latin typeface="Anton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498650" y="2789213"/>
            <a:ext cx="3514525" cy="46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spc="-8" dirty="0">
                <a:solidFill>
                  <a:srgbClr val="545283"/>
                </a:solidFill>
                <a:latin typeface="Anton"/>
              </a:rPr>
              <a:t>Canales de </a:t>
            </a:r>
            <a:r>
              <a:rPr lang="en-US" sz="2700" spc="-8" dirty="0" err="1">
                <a:solidFill>
                  <a:srgbClr val="545283"/>
                </a:solidFill>
                <a:latin typeface="Anton"/>
              </a:rPr>
              <a:t>comunicación</a:t>
            </a:r>
            <a:endParaRPr lang="en-US" sz="2700" spc="-8" dirty="0">
              <a:solidFill>
                <a:srgbClr val="545283"/>
              </a:solidFill>
              <a:latin typeface="Anton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16428530" y="0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F80CCA5F-4D43-3E0E-2038-BBAB10B29089}"/>
              </a:ext>
            </a:extLst>
          </p:cNvPr>
          <p:cNvSpPr/>
          <p:nvPr/>
        </p:nvSpPr>
        <p:spPr>
          <a:xfrm>
            <a:off x="13255913" y="-171862"/>
            <a:ext cx="5619274" cy="10287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3" y="0"/>
                </a:lnTo>
                <a:lnTo>
                  <a:pt x="56192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alphaModFix amt="12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1AD86-D4CA-7654-E9CE-1F4DD988FF2D}"/>
              </a:ext>
            </a:extLst>
          </p:cNvPr>
          <p:cNvSpPr txBox="1"/>
          <p:nvPr/>
        </p:nvSpPr>
        <p:spPr>
          <a:xfrm>
            <a:off x="4111827" y="7884941"/>
            <a:ext cx="6188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spc="-8" dirty="0" err="1">
                <a:solidFill>
                  <a:srgbClr val="545283"/>
                </a:solidFill>
                <a:latin typeface="Anton"/>
              </a:rPr>
              <a:t>Próximas</a:t>
            </a:r>
            <a:r>
              <a:rPr lang="en-US" sz="2700" spc="-8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2700" spc="-8" dirty="0" err="1">
                <a:solidFill>
                  <a:srgbClr val="545283"/>
                </a:solidFill>
                <a:latin typeface="Anton"/>
              </a:rPr>
              <a:t>Actividades</a:t>
            </a:r>
            <a:r>
              <a:rPr lang="en-US" sz="2700" spc="-8" dirty="0">
                <a:solidFill>
                  <a:srgbClr val="545283"/>
                </a:solidFill>
                <a:latin typeface="Anton"/>
              </a:rPr>
              <a:t> </a:t>
            </a:r>
          </a:p>
          <a:p>
            <a:r>
              <a:rPr lang="en-US" sz="2700" spc="-8" dirty="0">
                <a:solidFill>
                  <a:srgbClr val="545283"/>
                </a:solidFill>
                <a:latin typeface="Anton"/>
              </a:rPr>
              <a:t>2025 y </a:t>
            </a:r>
            <a:r>
              <a:rPr lang="en-US" sz="2700" spc="-8" dirty="0" err="1">
                <a:solidFill>
                  <a:srgbClr val="545283"/>
                </a:solidFill>
                <a:latin typeface="Anton"/>
              </a:rPr>
              <a:t>Presupuesto</a:t>
            </a:r>
            <a:endParaRPr lang="es-CL" sz="27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3DA9EC-BBFA-BA68-9D41-D58356F11D89}"/>
              </a:ext>
            </a:extLst>
          </p:cNvPr>
          <p:cNvSpPr txBox="1"/>
          <p:nvPr/>
        </p:nvSpPr>
        <p:spPr>
          <a:xfrm>
            <a:off x="11353800" y="5990761"/>
            <a:ext cx="3962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Elección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del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Comité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</a:t>
            </a:r>
            <a:br>
              <a:rPr lang="en-US" sz="2800" spc="-8" dirty="0">
                <a:solidFill>
                  <a:srgbClr val="545283"/>
                </a:solidFill>
                <a:latin typeface="Anton"/>
              </a:rPr>
            </a:br>
            <a:r>
              <a:rPr lang="en-US" sz="2800" spc="-8" dirty="0">
                <a:solidFill>
                  <a:srgbClr val="545283"/>
                </a:solidFill>
                <a:latin typeface="Anton"/>
              </a:rPr>
              <a:t>de </a:t>
            </a:r>
            <a:r>
              <a:rPr lang="en-US" sz="2800" spc="-8" dirty="0" err="1">
                <a:solidFill>
                  <a:srgbClr val="545283"/>
                </a:solidFill>
                <a:latin typeface="Anton"/>
              </a:rPr>
              <a:t>Apoyo</a:t>
            </a:r>
            <a:r>
              <a:rPr lang="en-US" sz="2800" spc="-8" dirty="0">
                <a:solidFill>
                  <a:srgbClr val="545283"/>
                </a:solidFill>
                <a:latin typeface="Anton"/>
              </a:rPr>
              <a:t> Financiero</a:t>
            </a:r>
            <a:endParaRPr lang="es-CL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BA1314-A72C-394D-03B5-D9CBBFBDF3D5}"/>
              </a:ext>
            </a:extLst>
          </p:cNvPr>
          <p:cNvSpPr txBox="1"/>
          <p:nvPr/>
        </p:nvSpPr>
        <p:spPr>
          <a:xfrm>
            <a:off x="11498650" y="7842233"/>
            <a:ext cx="87102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spc="-8">
                <a:solidFill>
                  <a:srgbClr val="545283"/>
                </a:solidFill>
                <a:latin typeface="Anton"/>
              </a:defRPr>
            </a:lvl1pPr>
          </a:lstStyle>
          <a:p>
            <a:r>
              <a:rPr lang="es-CL" sz="3200" dirty="0"/>
              <a:t>Después, </a:t>
            </a:r>
            <a:br>
              <a:rPr lang="es-CL" sz="3200" dirty="0"/>
            </a:br>
            <a:r>
              <a:rPr lang="es-CL" sz="3200" dirty="0"/>
              <a:t>en Asamblea General Extraordinaria:</a:t>
            </a:r>
          </a:p>
          <a:p>
            <a:r>
              <a:rPr lang="es-CL" sz="3200" dirty="0"/>
              <a:t>Reforma de Estatutos de la OCF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BB0EBE9-35B8-4AE0-B38A-92919571F8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145" y="5941526"/>
            <a:ext cx="1087421" cy="1087421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A1120A7-4D38-4D75-BC63-4580A347DC4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817" y="7720850"/>
            <a:ext cx="1087421" cy="108742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BB2066CC-F6A6-4290-A957-3212BA9A92B4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7876" y="5857041"/>
            <a:ext cx="1087421" cy="1089041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18002750-ACEA-4547-83AC-3C9FF0911F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32" y="7613886"/>
            <a:ext cx="2143125" cy="2143125"/>
          </a:xfrm>
          <a:prstGeom prst="rect">
            <a:avLst/>
          </a:prstGeom>
          <a:noFill/>
        </p:spPr>
      </p:pic>
      <p:sp>
        <p:nvSpPr>
          <p:cNvPr id="26" name="Marcador de número de diapositiva 4">
            <a:extLst>
              <a:ext uri="{FF2B5EF4-FFF2-40B4-BE49-F238E27FC236}">
                <a16:creationId xmlns:a16="http://schemas.microsoft.com/office/drawing/2014/main" id="{88D1C0F0-FE08-48F2-8E38-7BE5804F0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5</a:t>
            </a:fld>
            <a:endParaRPr lang="en-US" sz="36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100036" y="191914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543800" y="2628900"/>
            <a:ext cx="9289300" cy="468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362"/>
              </a:lnSpc>
            </a:pPr>
            <a:r>
              <a:rPr lang="en-US" sz="7200" spc="-30" dirty="0" err="1">
                <a:solidFill>
                  <a:srgbClr val="545283"/>
                </a:solidFill>
                <a:latin typeface="Anton"/>
              </a:rPr>
              <a:t>Presentación</a:t>
            </a:r>
            <a:r>
              <a:rPr lang="en-US" sz="7200" spc="-30" dirty="0">
                <a:solidFill>
                  <a:srgbClr val="545283"/>
                </a:solidFill>
                <a:latin typeface="Anton"/>
              </a:rPr>
              <a:t> </a:t>
            </a:r>
          </a:p>
          <a:p>
            <a:pPr algn="r">
              <a:lnSpc>
                <a:spcPts val="12362"/>
              </a:lnSpc>
            </a:pPr>
            <a:r>
              <a:rPr lang="en-US" sz="7200" spc="-30" dirty="0">
                <a:solidFill>
                  <a:srgbClr val="545283"/>
                </a:solidFill>
                <a:latin typeface="Anton"/>
              </a:rPr>
              <a:t>de la </a:t>
            </a:r>
            <a:r>
              <a:rPr lang="en-US" sz="7200" spc="-30" dirty="0" err="1">
                <a:solidFill>
                  <a:srgbClr val="545283"/>
                </a:solidFill>
                <a:latin typeface="Anton"/>
              </a:rPr>
              <a:t>directiva</a:t>
            </a:r>
            <a:r>
              <a:rPr lang="en-US" sz="7200" spc="-30" dirty="0">
                <a:solidFill>
                  <a:srgbClr val="545283"/>
                </a:solidFill>
                <a:latin typeface="Anton"/>
              </a:rPr>
              <a:t> y </a:t>
            </a:r>
            <a:r>
              <a:rPr lang="en-US" sz="7200" spc="-30" dirty="0" err="1">
                <a:solidFill>
                  <a:srgbClr val="545283"/>
                </a:solidFill>
                <a:latin typeface="Anton"/>
              </a:rPr>
              <a:t>administración</a:t>
            </a:r>
            <a:r>
              <a:rPr lang="en-US" sz="7200" spc="-30" dirty="0">
                <a:solidFill>
                  <a:srgbClr val="545283"/>
                </a:solidFill>
                <a:latin typeface="Anton"/>
              </a:rPr>
              <a:t>  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F7573FBD-00B3-480E-BE2D-95E87C18C74F}"/>
              </a:ext>
            </a:extLst>
          </p:cNvPr>
          <p:cNvSpPr/>
          <p:nvPr/>
        </p:nvSpPr>
        <p:spPr>
          <a:xfrm rot="-3958495">
            <a:off x="1391833" y="1250888"/>
            <a:ext cx="7298648" cy="7785224"/>
          </a:xfrm>
          <a:custGeom>
            <a:avLst/>
            <a:gdLst/>
            <a:ahLst/>
            <a:cxnLst/>
            <a:rect l="l" t="t" r="r" b="b"/>
            <a:pathLst>
              <a:path w="7298648" h="7785224">
                <a:moveTo>
                  <a:pt x="0" y="0"/>
                </a:moveTo>
                <a:lnTo>
                  <a:pt x="7298648" y="0"/>
                </a:lnTo>
                <a:lnTo>
                  <a:pt x="7298648" y="7785224"/>
                </a:lnTo>
                <a:lnTo>
                  <a:pt x="0" y="7785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B44700E6-53D2-4E61-B875-4562AC592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6</a:t>
            </a:fld>
            <a:endParaRPr lang="en-US" sz="36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49689" y="-2200381"/>
            <a:ext cx="13669557" cy="12752120"/>
          </a:xfrm>
          <a:custGeom>
            <a:avLst/>
            <a:gdLst/>
            <a:ahLst/>
            <a:cxnLst/>
            <a:rect l="l" t="t" r="r" b="b"/>
            <a:pathLst>
              <a:path w="13669557" h="12752120">
                <a:moveTo>
                  <a:pt x="0" y="0"/>
                </a:moveTo>
                <a:lnTo>
                  <a:pt x="13669557" y="0"/>
                </a:lnTo>
                <a:lnTo>
                  <a:pt x="13669557" y="12752120"/>
                </a:lnTo>
                <a:lnTo>
                  <a:pt x="0" y="1275212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476482" y="-194685"/>
            <a:ext cx="8521935" cy="8521935"/>
          </a:xfrm>
          <a:custGeom>
            <a:avLst/>
            <a:gdLst/>
            <a:ahLst/>
            <a:cxnLst/>
            <a:rect l="l" t="t" r="r" b="b"/>
            <a:pathLst>
              <a:path w="8521935" h="8521935">
                <a:moveTo>
                  <a:pt x="0" y="0"/>
                </a:moveTo>
                <a:lnTo>
                  <a:pt x="8521936" y="0"/>
                </a:lnTo>
                <a:lnTo>
                  <a:pt x="8521936" y="8521935"/>
                </a:lnTo>
                <a:lnTo>
                  <a:pt x="0" y="85219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0" y="5331557"/>
            <a:ext cx="18288000" cy="4955443"/>
            <a:chOff x="0" y="0"/>
            <a:chExt cx="5489561" cy="157797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489561" cy="1577978"/>
            </a:xfrm>
            <a:custGeom>
              <a:avLst/>
              <a:gdLst/>
              <a:ahLst/>
              <a:cxnLst/>
              <a:rect l="l" t="t" r="r" b="b"/>
              <a:pathLst>
                <a:path w="5489561" h="1577978">
                  <a:moveTo>
                    <a:pt x="18943" y="0"/>
                  </a:moveTo>
                  <a:lnTo>
                    <a:pt x="5470618" y="0"/>
                  </a:lnTo>
                  <a:cubicBezTo>
                    <a:pt x="5475642" y="0"/>
                    <a:pt x="5480460" y="1996"/>
                    <a:pt x="5484013" y="5548"/>
                  </a:cubicBezTo>
                  <a:cubicBezTo>
                    <a:pt x="5487566" y="9101"/>
                    <a:pt x="5489561" y="13919"/>
                    <a:pt x="5489561" y="18943"/>
                  </a:cubicBezTo>
                  <a:lnTo>
                    <a:pt x="5489561" y="1559035"/>
                  </a:lnTo>
                  <a:cubicBezTo>
                    <a:pt x="5489561" y="1564059"/>
                    <a:pt x="5487566" y="1568877"/>
                    <a:pt x="5484013" y="1572430"/>
                  </a:cubicBezTo>
                  <a:cubicBezTo>
                    <a:pt x="5480460" y="1575982"/>
                    <a:pt x="5475642" y="1577978"/>
                    <a:pt x="5470618" y="1577978"/>
                  </a:cubicBezTo>
                  <a:lnTo>
                    <a:pt x="18943" y="1577978"/>
                  </a:lnTo>
                  <a:cubicBezTo>
                    <a:pt x="13919" y="1577978"/>
                    <a:pt x="9101" y="1575982"/>
                    <a:pt x="5548" y="1572430"/>
                  </a:cubicBezTo>
                  <a:cubicBezTo>
                    <a:pt x="1996" y="1568877"/>
                    <a:pt x="0" y="1564059"/>
                    <a:pt x="0" y="1559035"/>
                  </a:cubicBezTo>
                  <a:lnTo>
                    <a:pt x="0" y="18943"/>
                  </a:lnTo>
                  <a:cubicBezTo>
                    <a:pt x="0" y="13919"/>
                    <a:pt x="1996" y="9101"/>
                    <a:pt x="5548" y="5548"/>
                  </a:cubicBezTo>
                  <a:cubicBezTo>
                    <a:pt x="9101" y="1996"/>
                    <a:pt x="13919" y="0"/>
                    <a:pt x="18943" y="0"/>
                  </a:cubicBezTo>
                  <a:close/>
                </a:path>
              </a:pathLst>
            </a:custGeom>
            <a:solidFill>
              <a:srgbClr val="2E75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5489561" cy="16351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22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333993" y="9240187"/>
            <a:ext cx="8810007" cy="7058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841"/>
              </a:lnSpc>
            </a:pPr>
            <a:r>
              <a:rPr lang="en-US" sz="4400" spc="-12" dirty="0" err="1">
                <a:solidFill>
                  <a:schemeClr val="bg1"/>
                </a:solidFill>
                <a:latin typeface="Anton"/>
              </a:rPr>
              <a:t>Directiva</a:t>
            </a:r>
            <a:r>
              <a:rPr lang="en-US" sz="4400" spc="-12" dirty="0">
                <a:solidFill>
                  <a:schemeClr val="bg1"/>
                </a:solidFill>
                <a:latin typeface="Anton"/>
              </a:rPr>
              <a:t> &amp; </a:t>
            </a:r>
            <a:r>
              <a:rPr lang="en-US" sz="4400" spc="-12" dirty="0" err="1">
                <a:solidFill>
                  <a:schemeClr val="bg1"/>
                </a:solidFill>
                <a:latin typeface="Anton"/>
              </a:rPr>
              <a:t>Administración</a:t>
            </a:r>
            <a:r>
              <a:rPr lang="en-US" sz="4400" spc="-12" dirty="0">
                <a:solidFill>
                  <a:schemeClr val="bg1"/>
                </a:solidFill>
                <a:latin typeface="Anton"/>
              </a:rPr>
              <a:t>  2024-2027</a:t>
            </a:r>
          </a:p>
        </p:txBody>
      </p:sp>
      <p:pic>
        <p:nvPicPr>
          <p:cNvPr id="56" name="Imagen 55">
            <a:extLst>
              <a:ext uri="{FF2B5EF4-FFF2-40B4-BE49-F238E27FC236}">
                <a16:creationId xmlns:a16="http://schemas.microsoft.com/office/drawing/2014/main" id="{C1B796A5-B2BC-4BAD-8DED-78F089DC47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450" y="2709212"/>
            <a:ext cx="2454583" cy="2486460"/>
          </a:xfrm>
          <a:prstGeom prst="ellipse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143598EC-886D-45C4-BC5C-C30CA8EB3E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696" y="2721889"/>
            <a:ext cx="2418104" cy="2486460"/>
          </a:xfrm>
          <a:prstGeom prst="ellipse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ABED26F5-1287-4AB9-8D3C-A531A40B229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8393" y="2700093"/>
            <a:ext cx="2452607" cy="2506355"/>
          </a:xfrm>
          <a:prstGeom prst="ellipse">
            <a:avLst/>
          </a:prstGeom>
          <a:effectLst>
            <a:softEdge rad="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3AD1E56-9383-4205-AE39-F4D7858A81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57" t="10655" r="13428" b="13420"/>
          <a:stretch/>
        </p:blipFill>
        <p:spPr>
          <a:xfrm>
            <a:off x="12479359" y="2740701"/>
            <a:ext cx="2379641" cy="246574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BBEB4C4-EADB-4BD4-B1CE-9B1DEDF23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68600" y="2642152"/>
            <a:ext cx="2447180" cy="25357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F3B21B62-481C-4DBB-8A70-70E31511C782}"/>
              </a:ext>
            </a:extLst>
          </p:cNvPr>
          <p:cNvSpPr/>
          <p:nvPr/>
        </p:nvSpPr>
        <p:spPr>
          <a:xfrm>
            <a:off x="12557200" y="5507817"/>
            <a:ext cx="22664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pc="-12" dirty="0">
                <a:solidFill>
                  <a:schemeClr val="bg1"/>
                </a:solidFill>
                <a:latin typeface="Anton"/>
              </a:rPr>
              <a:t>Carolina </a:t>
            </a:r>
            <a:r>
              <a:rPr lang="en-US" sz="2400" spc="-12" dirty="0" err="1">
                <a:solidFill>
                  <a:schemeClr val="bg1"/>
                </a:solidFill>
                <a:latin typeface="Anton"/>
              </a:rPr>
              <a:t>Torrejón</a:t>
            </a:r>
            <a:endParaRPr lang="en-US" sz="2400" spc="-12" dirty="0">
              <a:solidFill>
                <a:schemeClr val="bg1"/>
              </a:solidFill>
              <a:latin typeface="Anton"/>
            </a:endParaRPr>
          </a:p>
          <a:p>
            <a:pPr algn="ctr"/>
            <a:r>
              <a:rPr lang="en-US" sz="2400" spc="-12" dirty="0" err="1">
                <a:solidFill>
                  <a:schemeClr val="bg1"/>
                </a:solidFill>
                <a:latin typeface="Anton"/>
              </a:rPr>
              <a:t>Directora</a:t>
            </a:r>
            <a:endParaRPr lang="es-CL" sz="2400" dirty="0"/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4FB314B2-ED13-4674-8BC7-771C7AA845BD}"/>
              </a:ext>
            </a:extLst>
          </p:cNvPr>
          <p:cNvSpPr/>
          <p:nvPr/>
        </p:nvSpPr>
        <p:spPr>
          <a:xfrm>
            <a:off x="15734483" y="5507817"/>
            <a:ext cx="18301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pc="-12" dirty="0">
                <a:solidFill>
                  <a:schemeClr val="bg1"/>
                </a:solidFill>
                <a:latin typeface="Anton"/>
              </a:rPr>
              <a:t>Amalia Quiroz</a:t>
            </a:r>
          </a:p>
          <a:p>
            <a:pPr algn="ctr"/>
            <a:r>
              <a:rPr lang="en-US" sz="2400" spc="-12" dirty="0" err="1">
                <a:solidFill>
                  <a:schemeClr val="bg1"/>
                </a:solidFill>
                <a:latin typeface="Anton"/>
              </a:rPr>
              <a:t>Directora</a:t>
            </a:r>
            <a:endParaRPr lang="es-CL" sz="2400" dirty="0"/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0BC43030-C1D0-4C54-9546-25F3BF4CE800}"/>
              </a:ext>
            </a:extLst>
          </p:cNvPr>
          <p:cNvSpPr/>
          <p:nvPr/>
        </p:nvSpPr>
        <p:spPr>
          <a:xfrm>
            <a:off x="9384790" y="5505957"/>
            <a:ext cx="22615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pc="-12" dirty="0">
                <a:solidFill>
                  <a:schemeClr val="bg1"/>
                </a:solidFill>
                <a:latin typeface="Anton"/>
              </a:rPr>
              <a:t>Sonia </a:t>
            </a:r>
            <a:r>
              <a:rPr lang="en-US" sz="2400" spc="-12" dirty="0" err="1">
                <a:solidFill>
                  <a:schemeClr val="bg1"/>
                </a:solidFill>
                <a:latin typeface="Anton"/>
              </a:rPr>
              <a:t>Fuentealba</a:t>
            </a:r>
            <a:endParaRPr lang="en-US" sz="2400" spc="-12" dirty="0">
              <a:solidFill>
                <a:schemeClr val="bg1"/>
              </a:solidFill>
              <a:latin typeface="Anton"/>
            </a:endParaRPr>
          </a:p>
          <a:p>
            <a:pPr algn="ctr"/>
            <a:r>
              <a:rPr lang="en-US" sz="2400" spc="-12" dirty="0" err="1">
                <a:solidFill>
                  <a:schemeClr val="bg1"/>
                </a:solidFill>
                <a:latin typeface="Anton"/>
              </a:rPr>
              <a:t>Directora</a:t>
            </a:r>
            <a:endParaRPr lang="es-CL" sz="2400" dirty="0"/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E7BE6E7C-3F41-4A69-8AEA-ADE96F33D232}"/>
              </a:ext>
            </a:extLst>
          </p:cNvPr>
          <p:cNvSpPr/>
          <p:nvPr/>
        </p:nvSpPr>
        <p:spPr>
          <a:xfrm>
            <a:off x="6648482" y="5514080"/>
            <a:ext cx="16585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pc="-12" dirty="0">
                <a:solidFill>
                  <a:schemeClr val="bg1"/>
                </a:solidFill>
                <a:latin typeface="Anton"/>
              </a:rPr>
              <a:t>Jonny </a:t>
            </a:r>
            <a:r>
              <a:rPr lang="en-US" sz="2400" spc="-12" dirty="0" err="1">
                <a:solidFill>
                  <a:schemeClr val="bg1"/>
                </a:solidFill>
                <a:latin typeface="Anton"/>
              </a:rPr>
              <a:t>Heiss</a:t>
            </a:r>
            <a:endParaRPr lang="en-US" sz="2400" spc="-12" dirty="0">
              <a:solidFill>
                <a:schemeClr val="bg1"/>
              </a:solidFill>
              <a:latin typeface="Anton"/>
            </a:endParaRPr>
          </a:p>
          <a:p>
            <a:pPr algn="ctr"/>
            <a:r>
              <a:rPr lang="en-US" sz="2400" spc="-12" dirty="0" err="1">
                <a:solidFill>
                  <a:schemeClr val="bg1"/>
                </a:solidFill>
                <a:latin typeface="Anton"/>
              </a:rPr>
              <a:t>Secretario</a:t>
            </a:r>
            <a:endParaRPr lang="es-CL" sz="2400" dirty="0"/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BC6ACD76-1939-49BA-AF24-0809C16C9881}"/>
              </a:ext>
            </a:extLst>
          </p:cNvPr>
          <p:cNvSpPr/>
          <p:nvPr/>
        </p:nvSpPr>
        <p:spPr>
          <a:xfrm>
            <a:off x="3339689" y="5505957"/>
            <a:ext cx="23979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pc="-12" dirty="0">
                <a:solidFill>
                  <a:schemeClr val="bg1"/>
                </a:solidFill>
                <a:latin typeface="Anton"/>
              </a:rPr>
              <a:t>Andrés de la </a:t>
            </a:r>
            <a:r>
              <a:rPr lang="en-US" sz="2400" spc="-12" dirty="0" err="1">
                <a:solidFill>
                  <a:schemeClr val="bg1"/>
                </a:solidFill>
                <a:latin typeface="Anton"/>
              </a:rPr>
              <a:t>Sotta</a:t>
            </a:r>
            <a:endParaRPr lang="en-US" sz="2400" spc="-12" dirty="0">
              <a:solidFill>
                <a:schemeClr val="bg1"/>
              </a:solidFill>
              <a:latin typeface="Anton"/>
            </a:endParaRPr>
          </a:p>
          <a:p>
            <a:pPr algn="ctr"/>
            <a:r>
              <a:rPr lang="en-US" sz="2400" spc="-12" dirty="0" err="1">
                <a:solidFill>
                  <a:schemeClr val="bg1"/>
                </a:solidFill>
                <a:latin typeface="Anton"/>
              </a:rPr>
              <a:t>Tesorero</a:t>
            </a:r>
            <a:endParaRPr lang="es-CL" sz="2400" dirty="0"/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F04406E4-0353-46A7-9E39-42EBE3B8C411}"/>
              </a:ext>
            </a:extLst>
          </p:cNvPr>
          <p:cNvSpPr/>
          <p:nvPr/>
        </p:nvSpPr>
        <p:spPr>
          <a:xfrm>
            <a:off x="644770" y="5512432"/>
            <a:ext cx="18846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pc="-12" dirty="0">
                <a:solidFill>
                  <a:schemeClr val="bg1"/>
                </a:solidFill>
                <a:latin typeface="Anton"/>
              </a:rPr>
              <a:t>Jürgen Weller</a:t>
            </a:r>
          </a:p>
          <a:p>
            <a:pPr algn="ctr"/>
            <a:r>
              <a:rPr lang="en-US" sz="2400" spc="-12" dirty="0" err="1">
                <a:solidFill>
                  <a:schemeClr val="bg1"/>
                </a:solidFill>
                <a:latin typeface="Anton"/>
              </a:rPr>
              <a:t>Presidente</a:t>
            </a:r>
            <a:endParaRPr lang="es-CL" sz="2400" dirty="0"/>
          </a:p>
        </p:txBody>
      </p:sp>
      <p:pic>
        <p:nvPicPr>
          <p:cNvPr id="58" name="Imagen 57">
            <a:extLst>
              <a:ext uri="{FF2B5EF4-FFF2-40B4-BE49-F238E27FC236}">
                <a16:creationId xmlns:a16="http://schemas.microsoft.com/office/drawing/2014/main" id="{DDD2354C-A5F9-4733-A468-9D39F73D45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73571" y="7512528"/>
            <a:ext cx="2492524" cy="248646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9" name="Rectángulo 68">
            <a:extLst>
              <a:ext uri="{FF2B5EF4-FFF2-40B4-BE49-F238E27FC236}">
                <a16:creationId xmlns:a16="http://schemas.microsoft.com/office/drawing/2014/main" id="{B0837AC3-359F-458F-8F7C-B73A3C436BE4}"/>
              </a:ext>
            </a:extLst>
          </p:cNvPr>
          <p:cNvSpPr/>
          <p:nvPr/>
        </p:nvSpPr>
        <p:spPr>
          <a:xfrm>
            <a:off x="13357352" y="9177637"/>
            <a:ext cx="19167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spc="-12" dirty="0">
                <a:solidFill>
                  <a:schemeClr val="bg1"/>
                </a:solidFill>
                <a:latin typeface="Anton"/>
              </a:rPr>
              <a:t>Oscar </a:t>
            </a:r>
            <a:r>
              <a:rPr lang="en-US" sz="2400" spc="-12" dirty="0" err="1">
                <a:solidFill>
                  <a:schemeClr val="bg1"/>
                </a:solidFill>
                <a:latin typeface="Anton"/>
              </a:rPr>
              <a:t>Riffo</a:t>
            </a:r>
            <a:r>
              <a:rPr lang="en-US" sz="2400" spc="-12" dirty="0">
                <a:solidFill>
                  <a:schemeClr val="bg1"/>
                </a:solidFill>
                <a:latin typeface="Anton"/>
              </a:rPr>
              <a:t> L.</a:t>
            </a:r>
          </a:p>
          <a:p>
            <a:pPr algn="ctr"/>
            <a:r>
              <a:rPr lang="en-US" sz="2400" spc="-12" dirty="0" err="1">
                <a:solidFill>
                  <a:schemeClr val="bg1"/>
                </a:solidFill>
                <a:latin typeface="Anton"/>
              </a:rPr>
              <a:t>Administrador</a:t>
            </a:r>
            <a:endParaRPr lang="es-CL" sz="2400" dirty="0"/>
          </a:p>
        </p:txBody>
      </p:sp>
      <p:sp>
        <p:nvSpPr>
          <p:cNvPr id="70" name="Freeform 2">
            <a:extLst>
              <a:ext uri="{FF2B5EF4-FFF2-40B4-BE49-F238E27FC236}">
                <a16:creationId xmlns:a16="http://schemas.microsoft.com/office/drawing/2014/main" id="{64F70FFA-D06B-4CED-929F-D41C941722EC}"/>
              </a:ext>
            </a:extLst>
          </p:cNvPr>
          <p:cNvSpPr/>
          <p:nvPr/>
        </p:nvSpPr>
        <p:spPr>
          <a:xfrm>
            <a:off x="216315" y="161827"/>
            <a:ext cx="1752440" cy="1813225"/>
          </a:xfrm>
          <a:custGeom>
            <a:avLst/>
            <a:gdLst/>
            <a:ahLst/>
            <a:cxnLst/>
            <a:rect l="l" t="t" r="r" b="b"/>
            <a:pathLst>
              <a:path w="6132820" h="6345541">
                <a:moveTo>
                  <a:pt x="0" y="0"/>
                </a:moveTo>
                <a:lnTo>
                  <a:pt x="6132820" y="0"/>
                </a:lnTo>
                <a:lnTo>
                  <a:pt x="6132820" y="6345541"/>
                </a:lnTo>
                <a:lnTo>
                  <a:pt x="0" y="6345541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FA30B36-F479-4A9B-922B-B740F998F5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36650" y="2637040"/>
            <a:ext cx="2748698" cy="3688319"/>
          </a:xfrm>
          <a:prstGeom prst="rect">
            <a:avLst/>
          </a:prstGeom>
        </p:spPr>
      </p:pic>
      <p:sp>
        <p:nvSpPr>
          <p:cNvPr id="24" name="Marcador de número de diapositiva 4">
            <a:extLst>
              <a:ext uri="{FF2B5EF4-FFF2-40B4-BE49-F238E27FC236}">
                <a16:creationId xmlns:a16="http://schemas.microsoft.com/office/drawing/2014/main" id="{D1D7F1CA-52BE-444B-B942-29D7B5D02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>
                <a:solidFill>
                  <a:schemeClr val="bg1"/>
                </a:solidFill>
              </a:rPr>
              <a:pPr/>
              <a:t>7</a:t>
            </a:fld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67226" y="0"/>
            <a:ext cx="5619274" cy="10287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4" y="0"/>
                </a:lnTo>
                <a:lnTo>
                  <a:pt x="56192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32999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428530" y="0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482467" y="2534992"/>
            <a:ext cx="5323021" cy="974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119"/>
              </a:lnSpc>
            </a:pPr>
            <a:r>
              <a:rPr lang="en-US" sz="5799" spc="-17" dirty="0" err="1">
                <a:solidFill>
                  <a:srgbClr val="545283"/>
                </a:solidFill>
                <a:latin typeface="Anton"/>
              </a:rPr>
              <a:t>Nuestras</a:t>
            </a:r>
            <a:r>
              <a:rPr lang="en-US" sz="5799" spc="-17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5799" spc="-17" dirty="0" err="1">
                <a:solidFill>
                  <a:srgbClr val="545283"/>
                </a:solidFill>
                <a:latin typeface="Anton"/>
              </a:rPr>
              <a:t>Finanzas</a:t>
            </a:r>
            <a:endParaRPr lang="en-US" sz="5799" spc="-17" dirty="0">
              <a:solidFill>
                <a:srgbClr val="545283"/>
              </a:solidFill>
              <a:latin typeface="Anton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8D7ED0DB-37D4-444E-ABD7-01AB675129DA}"/>
              </a:ext>
            </a:extLst>
          </p:cNvPr>
          <p:cNvSpPr/>
          <p:nvPr/>
        </p:nvSpPr>
        <p:spPr>
          <a:xfrm>
            <a:off x="7883379" y="3849962"/>
            <a:ext cx="2521198" cy="2521198"/>
          </a:xfrm>
          <a:custGeom>
            <a:avLst/>
            <a:gdLst/>
            <a:ahLst/>
            <a:cxnLst/>
            <a:rect l="l" t="t" r="r" b="b"/>
            <a:pathLst>
              <a:path w="2300986" h="2300986">
                <a:moveTo>
                  <a:pt x="0" y="0"/>
                </a:moveTo>
                <a:lnTo>
                  <a:pt x="0" y="2300986"/>
                </a:lnTo>
                <a:lnTo>
                  <a:pt x="2300986" y="2300986"/>
                </a:lnTo>
                <a:lnTo>
                  <a:pt x="2300986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9E092AF8-1EDE-4E50-A2B5-74D09D6C50EC}"/>
              </a:ext>
            </a:extLst>
          </p:cNvPr>
          <p:cNvSpPr txBox="1"/>
          <p:nvPr/>
        </p:nvSpPr>
        <p:spPr>
          <a:xfrm>
            <a:off x="7849667" y="6645758"/>
            <a:ext cx="2612355" cy="92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559"/>
              </a:lnSpc>
            </a:pPr>
            <a:r>
              <a:rPr lang="en-US" sz="5400" spc="-16" dirty="0">
                <a:solidFill>
                  <a:srgbClr val="545283"/>
                </a:solidFill>
                <a:latin typeface="Anton"/>
              </a:rPr>
              <a:t>Tesorería </a:t>
            </a:r>
          </a:p>
        </p:txBody>
      </p:sp>
      <p:sp>
        <p:nvSpPr>
          <p:cNvPr id="10" name="Marcador de número de diapositiva 4">
            <a:extLst>
              <a:ext uri="{FF2B5EF4-FFF2-40B4-BE49-F238E27FC236}">
                <a16:creationId xmlns:a16="http://schemas.microsoft.com/office/drawing/2014/main" id="{1ADB92AF-D6EE-4D4E-A35C-B399FC636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8</a:t>
            </a:fld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225746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">
            <a:extLst>
              <a:ext uri="{FF2B5EF4-FFF2-40B4-BE49-F238E27FC236}">
                <a16:creationId xmlns:a16="http://schemas.microsoft.com/office/drawing/2014/main" id="{610CCFF3-0BA1-3D58-AB8F-9CCF658A0F40}"/>
              </a:ext>
            </a:extLst>
          </p:cNvPr>
          <p:cNvSpPr/>
          <p:nvPr/>
        </p:nvSpPr>
        <p:spPr>
          <a:xfrm>
            <a:off x="12323661" y="266700"/>
            <a:ext cx="5619274" cy="10287000"/>
          </a:xfrm>
          <a:custGeom>
            <a:avLst/>
            <a:gdLst/>
            <a:ahLst/>
            <a:cxnLst/>
            <a:rect l="l" t="t" r="r" b="b"/>
            <a:pathLst>
              <a:path w="5619274" h="10287000">
                <a:moveTo>
                  <a:pt x="0" y="0"/>
                </a:moveTo>
                <a:lnTo>
                  <a:pt x="5619274" y="0"/>
                </a:lnTo>
                <a:lnTo>
                  <a:pt x="56192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32999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428530" y="0"/>
            <a:ext cx="1859470" cy="1923967"/>
          </a:xfrm>
          <a:custGeom>
            <a:avLst/>
            <a:gdLst/>
            <a:ahLst/>
            <a:cxnLst/>
            <a:rect l="l" t="t" r="r" b="b"/>
            <a:pathLst>
              <a:path w="1859470" h="1923967">
                <a:moveTo>
                  <a:pt x="0" y="0"/>
                </a:moveTo>
                <a:lnTo>
                  <a:pt x="1859470" y="0"/>
                </a:lnTo>
                <a:lnTo>
                  <a:pt x="1859470" y="1923967"/>
                </a:lnTo>
                <a:lnTo>
                  <a:pt x="0" y="1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849995" y="1987514"/>
            <a:ext cx="1540739" cy="6518512"/>
          </a:xfrm>
          <a:custGeom>
            <a:avLst/>
            <a:gdLst/>
            <a:ahLst/>
            <a:cxnLst/>
            <a:rect l="l" t="t" r="r" b="b"/>
            <a:pathLst>
              <a:path w="1540739" h="6518512">
                <a:moveTo>
                  <a:pt x="0" y="0"/>
                </a:moveTo>
                <a:lnTo>
                  <a:pt x="1540739" y="0"/>
                </a:lnTo>
                <a:lnTo>
                  <a:pt x="1540739" y="6518512"/>
                </a:lnTo>
                <a:lnTo>
                  <a:pt x="0" y="65185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595248" y="2571764"/>
            <a:ext cx="1265301" cy="2057400"/>
          </a:xfrm>
          <a:custGeom>
            <a:avLst/>
            <a:gdLst/>
            <a:ahLst/>
            <a:cxnLst/>
            <a:rect l="l" t="t" r="r" b="b"/>
            <a:pathLst>
              <a:path w="1265301" h="2057400">
                <a:moveTo>
                  <a:pt x="0" y="0"/>
                </a:moveTo>
                <a:lnTo>
                  <a:pt x="1265301" y="0"/>
                </a:lnTo>
                <a:lnTo>
                  <a:pt x="126530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929659" y="847683"/>
            <a:ext cx="11628927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240"/>
              </a:lnSpc>
            </a:pPr>
            <a:r>
              <a:rPr lang="en-US" sz="7200" spc="-16" dirty="0">
                <a:solidFill>
                  <a:srgbClr val="545283"/>
                </a:solidFill>
                <a:latin typeface="Anton"/>
              </a:rPr>
              <a:t>¿</a:t>
            </a:r>
            <a:r>
              <a:rPr lang="en-US" sz="7200" spc="-16" dirty="0" err="1">
                <a:solidFill>
                  <a:srgbClr val="545283"/>
                </a:solidFill>
                <a:latin typeface="Anton"/>
              </a:rPr>
              <a:t>Cuántos</a:t>
            </a:r>
            <a:r>
              <a:rPr lang="en-US" sz="7200" spc="-16" dirty="0">
                <a:solidFill>
                  <a:srgbClr val="545283"/>
                </a:solidFill>
                <a:latin typeface="Anton"/>
              </a:rPr>
              <a:t> </a:t>
            </a:r>
            <a:r>
              <a:rPr lang="en-US" sz="7200" spc="-16" dirty="0" err="1">
                <a:solidFill>
                  <a:srgbClr val="545283"/>
                </a:solidFill>
                <a:latin typeface="Anton"/>
              </a:rPr>
              <a:t>somos</a:t>
            </a:r>
            <a:r>
              <a:rPr lang="en-US" sz="7200" spc="-16" dirty="0">
                <a:solidFill>
                  <a:srgbClr val="545283"/>
                </a:solidFill>
                <a:latin typeface="Anton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303341" y="2457464"/>
            <a:ext cx="741176" cy="1005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0"/>
              </a:lnSpc>
            </a:pPr>
            <a:r>
              <a:rPr lang="en-US" sz="5885" spc="-17">
                <a:solidFill>
                  <a:srgbClr val="2E75B6"/>
                </a:solidFill>
                <a:latin typeface="Anton Bold"/>
              </a:rPr>
              <a:t>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303341" y="3349133"/>
            <a:ext cx="741176" cy="1005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0"/>
              </a:lnSpc>
            </a:pPr>
            <a:r>
              <a:rPr lang="en-US" sz="5885" spc="-17">
                <a:solidFill>
                  <a:srgbClr val="2E75B6"/>
                </a:solidFill>
                <a:latin typeface="Anton Bold"/>
              </a:rPr>
              <a:t>B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303341" y="4240802"/>
            <a:ext cx="741176" cy="1005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0"/>
              </a:lnSpc>
            </a:pPr>
            <a:r>
              <a:rPr lang="en-US" sz="5885" spc="-17">
                <a:solidFill>
                  <a:srgbClr val="2E75B6"/>
                </a:solidFill>
                <a:latin typeface="Anton Bold"/>
              </a:rPr>
              <a:t>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03341" y="5132470"/>
            <a:ext cx="741176" cy="1005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0"/>
              </a:lnSpc>
            </a:pPr>
            <a:r>
              <a:rPr lang="en-US" sz="5885" spc="-17">
                <a:solidFill>
                  <a:srgbClr val="2E75B6"/>
                </a:solidFill>
                <a:latin typeface="Anton Bold"/>
              </a:rPr>
              <a:t>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03341" y="6024139"/>
            <a:ext cx="741176" cy="1005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0"/>
              </a:lnSpc>
            </a:pPr>
            <a:r>
              <a:rPr lang="en-US" sz="5885" spc="-17">
                <a:solidFill>
                  <a:srgbClr val="2E75B6"/>
                </a:solidFill>
                <a:latin typeface="Anton Bold"/>
              </a:rPr>
              <a:t>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303341" y="6915807"/>
            <a:ext cx="1514070" cy="1005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0"/>
              </a:lnSpc>
            </a:pPr>
            <a:r>
              <a:rPr lang="en-US" sz="5885" spc="-17">
                <a:solidFill>
                  <a:srgbClr val="2E75B6"/>
                </a:solidFill>
                <a:latin typeface="Anton Bold"/>
              </a:rPr>
              <a:t>S/N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060650" y="4686636"/>
            <a:ext cx="2789345" cy="1005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0"/>
              </a:lnSpc>
            </a:pPr>
            <a:r>
              <a:rPr lang="en-US" sz="5885" spc="-17">
                <a:solidFill>
                  <a:srgbClr val="2E75B6"/>
                </a:solidFill>
                <a:latin typeface="Anton Bold"/>
              </a:rPr>
              <a:t>SECTORES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732573" y="2457464"/>
            <a:ext cx="741176" cy="1003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0"/>
              </a:lnSpc>
            </a:pPr>
            <a:r>
              <a:rPr lang="en-US" sz="5885" spc="-17">
                <a:solidFill>
                  <a:srgbClr val="21D8DE"/>
                </a:solidFill>
                <a:latin typeface="Anton Bold"/>
              </a:rPr>
              <a:t>8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446823" y="3349133"/>
            <a:ext cx="741176" cy="1003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0"/>
              </a:lnSpc>
            </a:pPr>
            <a:r>
              <a:rPr lang="en-US" sz="5885" spc="-17" dirty="0">
                <a:solidFill>
                  <a:srgbClr val="21D8DE"/>
                </a:solidFill>
                <a:latin typeface="Anton Bold"/>
              </a:rPr>
              <a:t>20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446823" y="4240802"/>
            <a:ext cx="741176" cy="1003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0"/>
              </a:lnSpc>
            </a:pPr>
            <a:r>
              <a:rPr lang="en-US" sz="5885" spc="-17">
                <a:solidFill>
                  <a:srgbClr val="21D8DE"/>
                </a:solidFill>
                <a:latin typeface="Anton Bold"/>
              </a:rPr>
              <a:t>58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503973" y="5132470"/>
            <a:ext cx="741176" cy="1003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0"/>
              </a:lnSpc>
            </a:pPr>
            <a:r>
              <a:rPr lang="en-US" sz="5885" spc="-17">
                <a:solidFill>
                  <a:srgbClr val="21D8DE"/>
                </a:solidFill>
                <a:latin typeface="Anton Bold"/>
              </a:rPr>
              <a:t>15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446823" y="6024139"/>
            <a:ext cx="741176" cy="1003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0"/>
              </a:lnSpc>
            </a:pPr>
            <a:r>
              <a:rPr lang="en-US" sz="5885" spc="-17">
                <a:solidFill>
                  <a:srgbClr val="21D8DE"/>
                </a:solidFill>
                <a:latin typeface="Anton Bold"/>
              </a:rPr>
              <a:t>28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817411" y="6915807"/>
            <a:ext cx="741176" cy="1003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0"/>
              </a:lnSpc>
            </a:pPr>
            <a:r>
              <a:rPr lang="en-US" sz="5885" spc="-17" dirty="0">
                <a:solidFill>
                  <a:srgbClr val="21D8DE"/>
                </a:solidFill>
                <a:latin typeface="Anton Bold"/>
              </a:rPr>
              <a:t>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15148" y="8472308"/>
            <a:ext cx="9145702" cy="1515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18"/>
              </a:lnSpc>
            </a:pPr>
            <a:r>
              <a:rPr lang="en-US" sz="9013" spc="-27" dirty="0">
                <a:solidFill>
                  <a:srgbClr val="2E75B6"/>
                </a:solidFill>
                <a:latin typeface="Anton Bold"/>
              </a:rPr>
              <a:t>Total : </a:t>
            </a:r>
            <a:r>
              <a:rPr lang="en-US" sz="9013" spc="-27" dirty="0">
                <a:solidFill>
                  <a:srgbClr val="21D8DE"/>
                </a:solidFill>
                <a:latin typeface="Anton Bold"/>
              </a:rPr>
              <a:t>131 </a:t>
            </a:r>
            <a:r>
              <a:rPr lang="en-US" sz="9013" spc="-27" dirty="0" err="1">
                <a:solidFill>
                  <a:srgbClr val="21D8DE"/>
                </a:solidFill>
                <a:latin typeface="Anton Bold"/>
              </a:rPr>
              <a:t>parcelas</a:t>
            </a:r>
            <a:endParaRPr lang="en-US" sz="9013" spc="-27" dirty="0">
              <a:solidFill>
                <a:srgbClr val="21D8DE"/>
              </a:solidFill>
              <a:latin typeface="Anton Bold"/>
            </a:endParaRPr>
          </a:p>
        </p:txBody>
      </p:sp>
      <p:sp>
        <p:nvSpPr>
          <p:cNvPr id="23" name="Marcador de número de diapositiva 4">
            <a:extLst>
              <a:ext uri="{FF2B5EF4-FFF2-40B4-BE49-F238E27FC236}">
                <a16:creationId xmlns:a16="http://schemas.microsoft.com/office/drawing/2014/main" id="{2D25AC02-2C28-4494-B9F3-2BA54C29F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3600" b="1" smtClean="0"/>
              <a:pPr/>
              <a:t>9</a:t>
            </a:fld>
            <a:endParaRPr lang="en-US" sz="3600" b="1" dirty="0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8AE3828E-3302-4976-AB82-6024E5B77F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2701" y="2764883"/>
            <a:ext cx="4896032" cy="651851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8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6065</TotalTime>
  <Words>1361</Words>
  <Application>Microsoft Office PowerPoint</Application>
  <PresentationFormat>Custom</PresentationFormat>
  <Paragraphs>325</Paragraphs>
  <Slides>38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Anton Bold</vt:lpstr>
      <vt:lpstr>Calibri</vt:lpstr>
      <vt:lpstr>Anton</vt:lpstr>
      <vt:lpstr>Open Sans Light Bold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Asamblea 2024</dc:title>
  <dc:creator>Ayackiro</dc:creator>
  <cp:lastModifiedBy>Jürgen Weller</cp:lastModifiedBy>
  <cp:revision>129</cp:revision>
  <dcterms:created xsi:type="dcterms:W3CDTF">2006-08-16T00:00:00Z</dcterms:created>
  <dcterms:modified xsi:type="dcterms:W3CDTF">2025-02-22T02:35:39Z</dcterms:modified>
  <dc:identifier>DAF7FdwakQ4</dc:identifier>
</cp:coreProperties>
</file>